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1" r:id="rId4"/>
  </p:sldMasterIdLst>
  <p:notesMasterIdLst>
    <p:notesMasterId r:id="rId44"/>
  </p:notesMasterIdLst>
  <p:sldIdLst>
    <p:sldId id="257" r:id="rId5"/>
    <p:sldId id="290" r:id="rId6"/>
    <p:sldId id="258" r:id="rId7"/>
    <p:sldId id="278" r:id="rId8"/>
    <p:sldId id="279" r:id="rId9"/>
    <p:sldId id="280" r:id="rId10"/>
    <p:sldId id="285" r:id="rId11"/>
    <p:sldId id="292" r:id="rId12"/>
    <p:sldId id="293" r:id="rId13"/>
    <p:sldId id="296" r:id="rId14"/>
    <p:sldId id="297" r:id="rId15"/>
    <p:sldId id="294" r:id="rId16"/>
    <p:sldId id="259" r:id="rId17"/>
    <p:sldId id="263" r:id="rId18"/>
    <p:sldId id="262" r:id="rId19"/>
    <p:sldId id="299" r:id="rId20"/>
    <p:sldId id="298" r:id="rId21"/>
    <p:sldId id="267" r:id="rId22"/>
    <p:sldId id="260" r:id="rId23"/>
    <p:sldId id="266" r:id="rId24"/>
    <p:sldId id="264" r:id="rId25"/>
    <p:sldId id="268" r:id="rId26"/>
    <p:sldId id="291" r:id="rId27"/>
    <p:sldId id="269" r:id="rId28"/>
    <p:sldId id="261" r:id="rId29"/>
    <p:sldId id="271" r:id="rId30"/>
    <p:sldId id="284" r:id="rId31"/>
    <p:sldId id="286" r:id="rId32"/>
    <p:sldId id="270" r:id="rId33"/>
    <p:sldId id="289" r:id="rId34"/>
    <p:sldId id="288" r:id="rId35"/>
    <p:sldId id="272" r:id="rId36"/>
    <p:sldId id="282" r:id="rId37"/>
    <p:sldId id="273" r:id="rId38"/>
    <p:sldId id="275" r:id="rId39"/>
    <p:sldId id="287" r:id="rId40"/>
    <p:sldId id="274" r:id="rId41"/>
    <p:sldId id="283" r:id="rId42"/>
    <p:sldId id="277" r:id="rId43"/>
  </p:sldIdLst>
  <p:sldSz cx="9144000" cy="6858000" type="screen4x3"/>
  <p:notesSz cx="7010400" cy="9296400"/>
  <p:embeddedFontLst>
    <p:embeddedFont>
      <p:font typeface="KG Lego House" panose="02000503000000020004" pitchFamily="2" charset="0"/>
      <p:regular r:id="rId45"/>
    </p:embeddedFont>
    <p:embeddedFont>
      <p:font typeface="Letters for Learners" pitchFamily="2" charset="0"/>
      <p:regular r:id="rId46"/>
    </p:embeddedFont>
    <p:embeddedFont>
      <p:font typeface="Minya Nouvelle" panose="020B0604020202020204" charset="0"/>
      <p:regular r:id="rId47"/>
      <p:bold r:id="rId48"/>
      <p:italic r:id="rId49"/>
      <p:boldItalic r:id="rId50"/>
    </p:embeddedFont>
    <p:embeddedFont>
      <p:font typeface="Palatino Linotype" panose="02040502050505030304" pitchFamily="18" charset="0"/>
      <p:regular r:id="rId51"/>
      <p:bold r:id="rId52"/>
      <p:italic r:id="rId53"/>
      <p:boldItalic r:id="rId54"/>
    </p:embeddedFont>
    <p:embeddedFont>
      <p:font typeface="Tahoma" panose="020B0604030504040204" pitchFamily="34" charset="0"/>
      <p:regular r:id="rId55"/>
      <p:bold r:id="rId5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FFFF"/>
    <a:srgbClr val="FF3300"/>
    <a:srgbClr val="99FBFD"/>
    <a:srgbClr val="97E4FF"/>
    <a:srgbClr val="00FCF6"/>
    <a:srgbClr val="FF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73703A-4902-4F89-9977-A456E404A6CA}" v="384" dt="2024-09-05T20:01:38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>
      <p:cViewPr varScale="1">
        <p:scale>
          <a:sx n="59" d="100"/>
          <a:sy n="59" d="100"/>
        </p:scale>
        <p:origin x="152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4.xml"/><Relationship Id="rId51" Type="http://schemas.openxmlformats.org/officeDocument/2006/relationships/font" Target="fonts/font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2.fntdata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0.fntdata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5.fntdata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NER, AMY" userId="bc3e5447-2bc6-4daf-b68a-ad31985bb324" providerId="ADAL" clId="{6E73703A-4902-4F89-9977-A456E404A6CA}"/>
    <pc:docChg chg="undo custSel addSld delSld modSld sldOrd modNotesMaster">
      <pc:chgData name="MICHENER, AMY" userId="bc3e5447-2bc6-4daf-b68a-ad31985bb324" providerId="ADAL" clId="{6E73703A-4902-4F89-9977-A456E404A6CA}" dt="2024-09-05T20:01:38.387" v="1159" actId="20577"/>
      <pc:docMkLst>
        <pc:docMk/>
      </pc:docMkLst>
      <pc:sldChg chg="modSp mod">
        <pc:chgData name="MICHENER, AMY" userId="bc3e5447-2bc6-4daf-b68a-ad31985bb324" providerId="ADAL" clId="{6E73703A-4902-4F89-9977-A456E404A6CA}" dt="2024-09-05T19:58:32.487" v="1115" actId="20577"/>
        <pc:sldMkLst>
          <pc:docMk/>
          <pc:sldMk cId="0" sldId="257"/>
        </pc:sldMkLst>
        <pc:spChg chg="mod">
          <ac:chgData name="MICHENER, AMY" userId="bc3e5447-2bc6-4daf-b68a-ad31985bb324" providerId="ADAL" clId="{6E73703A-4902-4F89-9977-A456E404A6CA}" dt="2024-09-05T19:58:32.487" v="1115" actId="20577"/>
          <ac:spMkLst>
            <pc:docMk/>
            <pc:sldMk cId="0" sldId="257"/>
            <ac:spMk id="2053" creationId="{4960749B-1770-1C11-7B95-A53C1A7DB385}"/>
          </ac:spMkLst>
        </pc:spChg>
        <pc:spChg chg="mod">
          <ac:chgData name="MICHENER, AMY" userId="bc3e5447-2bc6-4daf-b68a-ad31985bb324" providerId="ADAL" clId="{6E73703A-4902-4F89-9977-A456E404A6CA}" dt="2024-09-05T19:58:15.905" v="1083" actId="1076"/>
          <ac:spMkLst>
            <pc:docMk/>
            <pc:sldMk cId="0" sldId="257"/>
            <ac:spMk id="2059" creationId="{9966EE32-1D16-F305-ACC6-B36982B5E5E9}"/>
          </ac:spMkLst>
        </pc:spChg>
      </pc:sldChg>
      <pc:sldChg chg="addSp delSp modSp mod">
        <pc:chgData name="MICHENER, AMY" userId="bc3e5447-2bc6-4daf-b68a-ad31985bb324" providerId="ADAL" clId="{6E73703A-4902-4F89-9977-A456E404A6CA}" dt="2024-09-05T15:00:55.514" v="569" actId="14100"/>
        <pc:sldMkLst>
          <pc:docMk/>
          <pc:sldMk cId="0" sldId="258"/>
        </pc:sldMkLst>
        <pc:spChg chg="mod">
          <ac:chgData name="MICHENER, AMY" userId="bc3e5447-2bc6-4daf-b68a-ad31985bb324" providerId="ADAL" clId="{6E73703A-4902-4F89-9977-A456E404A6CA}" dt="2024-09-03T23:59:19.808" v="11" actId="20577"/>
          <ac:spMkLst>
            <pc:docMk/>
            <pc:sldMk cId="0" sldId="258"/>
            <ac:spMk id="9219" creationId="{9C92F909-924D-5248-B45F-ABBBA8B2B8FA}"/>
          </ac:spMkLst>
        </pc:spChg>
        <pc:picChg chg="add del mod">
          <ac:chgData name="MICHENER, AMY" userId="bc3e5447-2bc6-4daf-b68a-ad31985bb324" providerId="ADAL" clId="{6E73703A-4902-4F89-9977-A456E404A6CA}" dt="2024-09-04T00:02:25.668" v="15" actId="478"/>
          <ac:picMkLst>
            <pc:docMk/>
            <pc:sldMk cId="0" sldId="258"/>
            <ac:picMk id="4" creationId="{2E854C22-B940-4C82-2C52-D1A6942FD9F6}"/>
          </ac:picMkLst>
        </pc:picChg>
        <pc:picChg chg="del">
          <ac:chgData name="MICHENER, AMY" userId="bc3e5447-2bc6-4daf-b68a-ad31985bb324" providerId="ADAL" clId="{6E73703A-4902-4F89-9977-A456E404A6CA}" dt="2024-09-03T23:59:11.684" v="7" actId="478"/>
          <ac:picMkLst>
            <pc:docMk/>
            <pc:sldMk cId="0" sldId="258"/>
            <ac:picMk id="5" creationId="{4A35AB36-6F6E-2E8D-7403-796BB7C4963B}"/>
          </ac:picMkLst>
        </pc:picChg>
        <pc:picChg chg="add mod">
          <ac:chgData name="MICHENER, AMY" userId="bc3e5447-2bc6-4daf-b68a-ad31985bb324" providerId="ADAL" clId="{6E73703A-4902-4F89-9977-A456E404A6CA}" dt="2024-09-05T15:00:55.514" v="569" actId="14100"/>
          <ac:picMkLst>
            <pc:docMk/>
            <pc:sldMk cId="0" sldId="258"/>
            <ac:picMk id="7" creationId="{C474CE00-73CF-9328-6EB5-1FFCBD479EBE}"/>
          </ac:picMkLst>
        </pc:picChg>
      </pc:sldChg>
      <pc:sldChg chg="ord">
        <pc:chgData name="MICHENER, AMY" userId="bc3e5447-2bc6-4daf-b68a-ad31985bb324" providerId="ADAL" clId="{6E73703A-4902-4F89-9977-A456E404A6CA}" dt="2024-09-04T00:13:52.842" v="229"/>
        <pc:sldMkLst>
          <pc:docMk/>
          <pc:sldMk cId="0" sldId="262"/>
        </pc:sldMkLst>
      </pc:sldChg>
      <pc:sldChg chg="addSp delSp modSp mod ord">
        <pc:chgData name="MICHENER, AMY" userId="bc3e5447-2bc6-4daf-b68a-ad31985bb324" providerId="ADAL" clId="{6E73703A-4902-4F89-9977-A456E404A6CA}" dt="2024-09-04T00:13:57.984" v="231"/>
        <pc:sldMkLst>
          <pc:docMk/>
          <pc:sldMk cId="0" sldId="263"/>
        </pc:sldMkLst>
        <pc:spChg chg="mod">
          <ac:chgData name="MICHENER, AMY" userId="bc3e5447-2bc6-4daf-b68a-ad31985bb324" providerId="ADAL" clId="{6E73703A-4902-4F89-9977-A456E404A6CA}" dt="2024-09-04T00:12:45.529" v="225" actId="20577"/>
          <ac:spMkLst>
            <pc:docMk/>
            <pc:sldMk cId="0" sldId="263"/>
            <ac:spMk id="14339" creationId="{2AE4946B-80CB-BE45-EC75-20D1E2A44FBC}"/>
          </ac:spMkLst>
        </pc:spChg>
        <pc:picChg chg="add del">
          <ac:chgData name="MICHENER, AMY" userId="bc3e5447-2bc6-4daf-b68a-ad31985bb324" providerId="ADAL" clId="{6E73703A-4902-4F89-9977-A456E404A6CA}" dt="2024-09-04T00:12:20.482" v="183" actId="478"/>
          <ac:picMkLst>
            <pc:docMk/>
            <pc:sldMk cId="0" sldId="263"/>
            <ac:picMk id="4" creationId="{4513FE8A-017D-F06E-1BF9-6D5E2EB69C03}"/>
          </ac:picMkLst>
        </pc:picChg>
      </pc:sldChg>
      <pc:sldChg chg="modSp">
        <pc:chgData name="MICHENER, AMY" userId="bc3e5447-2bc6-4daf-b68a-ad31985bb324" providerId="ADAL" clId="{6E73703A-4902-4F89-9977-A456E404A6CA}" dt="2024-09-04T00:15:24.471" v="264" actId="20577"/>
        <pc:sldMkLst>
          <pc:docMk/>
          <pc:sldMk cId="0" sldId="264"/>
        </pc:sldMkLst>
        <pc:spChg chg="mod">
          <ac:chgData name="MICHENER, AMY" userId="bc3e5447-2bc6-4daf-b68a-ad31985bb324" providerId="ADAL" clId="{6E73703A-4902-4F89-9977-A456E404A6CA}" dt="2024-09-04T00:15:24.471" v="264" actId="20577"/>
          <ac:spMkLst>
            <pc:docMk/>
            <pc:sldMk cId="0" sldId="264"/>
            <ac:spMk id="15363" creationId="{0A2737AA-E1EA-5908-7AF4-9D65C809B9AA}"/>
          </ac:spMkLst>
        </pc:spChg>
      </pc:sldChg>
      <pc:sldChg chg="modSp ord">
        <pc:chgData name="MICHENER, AMY" userId="bc3e5447-2bc6-4daf-b68a-ad31985bb324" providerId="ADAL" clId="{6E73703A-4902-4F89-9977-A456E404A6CA}" dt="2024-09-04T00:15:01.969" v="263" actId="20577"/>
        <pc:sldMkLst>
          <pc:docMk/>
          <pc:sldMk cId="0" sldId="266"/>
        </pc:sldMkLst>
        <pc:spChg chg="mod">
          <ac:chgData name="MICHENER, AMY" userId="bc3e5447-2bc6-4daf-b68a-ad31985bb324" providerId="ADAL" clId="{6E73703A-4902-4F89-9977-A456E404A6CA}" dt="2024-09-04T00:15:01.969" v="263" actId="20577"/>
          <ac:spMkLst>
            <pc:docMk/>
            <pc:sldMk cId="0" sldId="266"/>
            <ac:spMk id="17411" creationId="{659E9E91-8671-8D15-5119-8EA44C0BD5F9}"/>
          </ac:spMkLst>
        </pc:spChg>
      </pc:sldChg>
      <pc:sldChg chg="modSp">
        <pc:chgData name="MICHENER, AMY" userId="bc3e5447-2bc6-4daf-b68a-ad31985bb324" providerId="ADAL" clId="{6E73703A-4902-4F89-9977-A456E404A6CA}" dt="2024-09-04T00:13:16.032" v="227" actId="20577"/>
        <pc:sldMkLst>
          <pc:docMk/>
          <pc:sldMk cId="0" sldId="267"/>
        </pc:sldMkLst>
        <pc:spChg chg="mod">
          <ac:chgData name="MICHENER, AMY" userId="bc3e5447-2bc6-4daf-b68a-ad31985bb324" providerId="ADAL" clId="{6E73703A-4902-4F89-9977-A456E404A6CA}" dt="2024-09-04T00:13:16.032" v="227" actId="20577"/>
          <ac:spMkLst>
            <pc:docMk/>
            <pc:sldMk cId="0" sldId="267"/>
            <ac:spMk id="18435" creationId="{4C084858-FD42-6D5A-B69F-E0012A610883}"/>
          </ac:spMkLst>
        </pc:spChg>
      </pc:sldChg>
      <pc:sldChg chg="modSp mod">
        <pc:chgData name="MICHENER, AMY" userId="bc3e5447-2bc6-4daf-b68a-ad31985bb324" providerId="ADAL" clId="{6E73703A-4902-4F89-9977-A456E404A6CA}" dt="2024-09-05T20:00:50.559" v="1142" actId="20577"/>
        <pc:sldMkLst>
          <pc:docMk/>
          <pc:sldMk cId="0" sldId="268"/>
        </pc:sldMkLst>
        <pc:spChg chg="mod">
          <ac:chgData name="MICHENER, AMY" userId="bc3e5447-2bc6-4daf-b68a-ad31985bb324" providerId="ADAL" clId="{6E73703A-4902-4F89-9977-A456E404A6CA}" dt="2024-09-04T00:15:36.596" v="265" actId="20577"/>
          <ac:spMkLst>
            <pc:docMk/>
            <pc:sldMk cId="0" sldId="268"/>
            <ac:spMk id="2" creationId="{74A587ED-879B-A37A-F8C6-FEC6647FD62A}"/>
          </ac:spMkLst>
        </pc:spChg>
        <pc:spChg chg="mod">
          <ac:chgData name="MICHENER, AMY" userId="bc3e5447-2bc6-4daf-b68a-ad31985bb324" providerId="ADAL" clId="{6E73703A-4902-4F89-9977-A456E404A6CA}" dt="2024-09-05T20:00:50.559" v="1142" actId="20577"/>
          <ac:spMkLst>
            <pc:docMk/>
            <pc:sldMk cId="0" sldId="268"/>
            <ac:spMk id="3" creationId="{4130E4A4-B7E1-9378-6F4F-BF993EEB7D1A}"/>
          </ac:spMkLst>
        </pc:spChg>
      </pc:sldChg>
      <pc:sldChg chg="modSp">
        <pc:chgData name="MICHENER, AMY" userId="bc3e5447-2bc6-4daf-b68a-ad31985bb324" providerId="ADAL" clId="{6E73703A-4902-4F89-9977-A456E404A6CA}" dt="2024-09-05T20:01:22.250" v="1145" actId="20577"/>
        <pc:sldMkLst>
          <pc:docMk/>
          <pc:sldMk cId="0" sldId="271"/>
        </pc:sldMkLst>
        <pc:spChg chg="mod">
          <ac:chgData name="MICHENER, AMY" userId="bc3e5447-2bc6-4daf-b68a-ad31985bb324" providerId="ADAL" clId="{6E73703A-4902-4F89-9977-A456E404A6CA}" dt="2024-09-05T20:01:22.250" v="1145" actId="20577"/>
          <ac:spMkLst>
            <pc:docMk/>
            <pc:sldMk cId="0" sldId="271"/>
            <ac:spMk id="22531" creationId="{FBE0ABC1-ECF0-B088-A64E-CEB16A5C8D20}"/>
          </ac:spMkLst>
        </pc:spChg>
      </pc:sldChg>
      <pc:sldChg chg="modSp">
        <pc:chgData name="MICHENER, AMY" userId="bc3e5447-2bc6-4daf-b68a-ad31985bb324" providerId="ADAL" clId="{6E73703A-4902-4F89-9977-A456E404A6CA}" dt="2024-09-04T00:19:48.720" v="510" actId="20577"/>
        <pc:sldMkLst>
          <pc:docMk/>
          <pc:sldMk cId="0" sldId="274"/>
        </pc:sldMkLst>
        <pc:spChg chg="mod">
          <ac:chgData name="MICHENER, AMY" userId="bc3e5447-2bc6-4daf-b68a-ad31985bb324" providerId="ADAL" clId="{6E73703A-4902-4F89-9977-A456E404A6CA}" dt="2024-09-04T00:19:48.720" v="510" actId="20577"/>
          <ac:spMkLst>
            <pc:docMk/>
            <pc:sldMk cId="0" sldId="274"/>
            <ac:spMk id="25603" creationId="{4E24A2D1-5085-E17A-0376-D4FF9B86743C}"/>
          </ac:spMkLst>
        </pc:spChg>
      </pc:sldChg>
      <pc:sldChg chg="addSp delSp modSp mod">
        <pc:chgData name="MICHENER, AMY" userId="bc3e5447-2bc6-4daf-b68a-ad31985bb324" providerId="ADAL" clId="{6E73703A-4902-4F89-9977-A456E404A6CA}" dt="2024-09-05T15:02:32.426" v="575" actId="14100"/>
        <pc:sldMkLst>
          <pc:docMk/>
          <pc:sldMk cId="1016057731" sldId="278"/>
        </pc:sldMkLst>
        <pc:picChg chg="del">
          <ac:chgData name="MICHENER, AMY" userId="bc3e5447-2bc6-4daf-b68a-ad31985bb324" providerId="ADAL" clId="{6E73703A-4902-4F89-9977-A456E404A6CA}" dt="2024-09-04T00:05:00.356" v="16" actId="478"/>
          <ac:picMkLst>
            <pc:docMk/>
            <pc:sldMk cId="1016057731" sldId="278"/>
            <ac:picMk id="2" creationId="{4087F34E-83A3-F0B1-1934-7A9C75401D04}"/>
          </ac:picMkLst>
        </pc:picChg>
        <pc:picChg chg="add mod">
          <ac:chgData name="MICHENER, AMY" userId="bc3e5447-2bc6-4daf-b68a-ad31985bb324" providerId="ADAL" clId="{6E73703A-4902-4F89-9977-A456E404A6CA}" dt="2024-09-05T15:02:32.426" v="575" actId="14100"/>
          <ac:picMkLst>
            <pc:docMk/>
            <pc:sldMk cId="1016057731" sldId="278"/>
            <ac:picMk id="5" creationId="{D1F224A0-A14E-4AB1-F620-5D1252F48142}"/>
          </ac:picMkLst>
        </pc:picChg>
      </pc:sldChg>
      <pc:sldChg chg="modSp">
        <pc:chgData name="MICHENER, AMY" userId="bc3e5447-2bc6-4daf-b68a-ad31985bb324" providerId="ADAL" clId="{6E73703A-4902-4F89-9977-A456E404A6CA}" dt="2024-09-04T00:05:27.712" v="24" actId="20577"/>
        <pc:sldMkLst>
          <pc:docMk/>
          <pc:sldMk cId="730430190" sldId="280"/>
        </pc:sldMkLst>
        <pc:spChg chg="mod">
          <ac:chgData name="MICHENER, AMY" userId="bc3e5447-2bc6-4daf-b68a-ad31985bb324" providerId="ADAL" clId="{6E73703A-4902-4F89-9977-A456E404A6CA}" dt="2024-09-04T00:05:27.712" v="24" actId="20577"/>
          <ac:spMkLst>
            <pc:docMk/>
            <pc:sldMk cId="730430190" sldId="280"/>
            <ac:spMk id="9219" creationId="{9C92F909-924D-5248-B45F-ABBBA8B2B8FA}"/>
          </ac:spMkLst>
        </pc:spChg>
      </pc:sldChg>
      <pc:sldChg chg="modSp">
        <pc:chgData name="MICHENER, AMY" userId="bc3e5447-2bc6-4daf-b68a-ad31985bb324" providerId="ADAL" clId="{6E73703A-4902-4F89-9977-A456E404A6CA}" dt="2024-09-05T20:01:38.387" v="1159" actId="20577"/>
        <pc:sldMkLst>
          <pc:docMk/>
          <pc:sldMk cId="825504397" sldId="284"/>
        </pc:sldMkLst>
        <pc:spChg chg="mod">
          <ac:chgData name="MICHENER, AMY" userId="bc3e5447-2bc6-4daf-b68a-ad31985bb324" providerId="ADAL" clId="{6E73703A-4902-4F89-9977-A456E404A6CA}" dt="2024-09-05T20:01:38.387" v="1159" actId="20577"/>
          <ac:spMkLst>
            <pc:docMk/>
            <pc:sldMk cId="825504397" sldId="284"/>
            <ac:spMk id="23555" creationId="{963E0F78-2C84-A61A-27D5-6CA5130734D5}"/>
          </ac:spMkLst>
        </pc:spChg>
      </pc:sldChg>
      <pc:sldChg chg="delSp modSp mod">
        <pc:chgData name="MICHENER, AMY" userId="bc3e5447-2bc6-4daf-b68a-ad31985bb324" providerId="ADAL" clId="{6E73703A-4902-4F89-9977-A456E404A6CA}" dt="2024-09-05T19:59:14.995" v="1122" actId="20577"/>
        <pc:sldMkLst>
          <pc:docMk/>
          <pc:sldMk cId="2131470289" sldId="285"/>
        </pc:sldMkLst>
        <pc:spChg chg="mod">
          <ac:chgData name="MICHENER, AMY" userId="bc3e5447-2bc6-4daf-b68a-ad31985bb324" providerId="ADAL" clId="{6E73703A-4902-4F89-9977-A456E404A6CA}" dt="2024-09-05T17:20:54.825" v="1077" actId="1076"/>
          <ac:spMkLst>
            <pc:docMk/>
            <pc:sldMk cId="2131470289" sldId="285"/>
            <ac:spMk id="2" creationId="{AAE0A61B-78C6-B174-2C90-5B0B19E340B8}"/>
          </ac:spMkLst>
        </pc:spChg>
        <pc:spChg chg="mod">
          <ac:chgData name="MICHENER, AMY" userId="bc3e5447-2bc6-4daf-b68a-ad31985bb324" providerId="ADAL" clId="{6E73703A-4902-4F89-9977-A456E404A6CA}" dt="2024-09-05T19:59:14.995" v="1122" actId="20577"/>
          <ac:spMkLst>
            <pc:docMk/>
            <pc:sldMk cId="2131470289" sldId="285"/>
            <ac:spMk id="5122" creationId="{3DC79F30-C5CF-84AC-39F0-F555C136A171}"/>
          </ac:spMkLst>
        </pc:spChg>
        <pc:picChg chg="del mod">
          <ac:chgData name="MICHENER, AMY" userId="bc3e5447-2bc6-4daf-b68a-ad31985bb324" providerId="ADAL" clId="{6E73703A-4902-4F89-9977-A456E404A6CA}" dt="2024-09-05T17:21:24.309" v="1080" actId="478"/>
          <ac:picMkLst>
            <pc:docMk/>
            <pc:sldMk cId="2131470289" sldId="285"/>
            <ac:picMk id="5125" creationId="{EAA2CF67-53CB-4FCC-93CF-E1DE070EAE07}"/>
          </ac:picMkLst>
        </pc:picChg>
      </pc:sldChg>
      <pc:sldChg chg="ord">
        <pc:chgData name="MICHENER, AMY" userId="bc3e5447-2bc6-4daf-b68a-ad31985bb324" providerId="ADAL" clId="{6E73703A-4902-4F89-9977-A456E404A6CA}" dt="2024-09-04T00:11:51.777" v="179"/>
        <pc:sldMkLst>
          <pc:docMk/>
          <pc:sldMk cId="934759325" sldId="287"/>
        </pc:sldMkLst>
      </pc:sldChg>
      <pc:sldChg chg="addSp delSp modSp mod">
        <pc:chgData name="MICHENER, AMY" userId="bc3e5447-2bc6-4daf-b68a-ad31985bb324" providerId="ADAL" clId="{6E73703A-4902-4F89-9977-A456E404A6CA}" dt="2024-09-05T15:03:00.902" v="582" actId="1076"/>
        <pc:sldMkLst>
          <pc:docMk/>
          <pc:sldMk cId="2189400403" sldId="290"/>
        </pc:sldMkLst>
        <pc:spChg chg="mod">
          <ac:chgData name="MICHENER, AMY" userId="bc3e5447-2bc6-4daf-b68a-ad31985bb324" providerId="ADAL" clId="{6E73703A-4902-4F89-9977-A456E404A6CA}" dt="2024-09-03T23:59:01.379" v="6" actId="20577"/>
          <ac:spMkLst>
            <pc:docMk/>
            <pc:sldMk cId="2189400403" sldId="290"/>
            <ac:spMk id="8196" creationId="{1A848C36-EEE1-31E1-DD26-FD4053556FB3}"/>
          </ac:spMkLst>
        </pc:spChg>
        <pc:picChg chg="del">
          <ac:chgData name="MICHENER, AMY" userId="bc3e5447-2bc6-4daf-b68a-ad31985bb324" providerId="ADAL" clId="{6E73703A-4902-4F89-9977-A456E404A6CA}" dt="2024-09-03T23:58:52.587" v="0" actId="478"/>
          <ac:picMkLst>
            <pc:docMk/>
            <pc:sldMk cId="2189400403" sldId="290"/>
            <ac:picMk id="2" creationId="{F84DB273-B65F-065B-F545-3CE2FAE55A31}"/>
          </ac:picMkLst>
        </pc:picChg>
        <pc:picChg chg="add mod">
          <ac:chgData name="MICHENER, AMY" userId="bc3e5447-2bc6-4daf-b68a-ad31985bb324" providerId="ADAL" clId="{6E73703A-4902-4F89-9977-A456E404A6CA}" dt="2024-09-05T15:03:00.902" v="582" actId="1076"/>
          <ac:picMkLst>
            <pc:docMk/>
            <pc:sldMk cId="2189400403" sldId="290"/>
            <ac:picMk id="4" creationId="{43FD295B-218F-BCA9-C5C8-A09FE3A9B814}"/>
          </ac:picMkLst>
        </pc:picChg>
      </pc:sldChg>
      <pc:sldChg chg="modSp add mod ord">
        <pc:chgData name="MICHENER, AMY" userId="bc3e5447-2bc6-4daf-b68a-ad31985bb324" providerId="ADAL" clId="{6E73703A-4902-4F89-9977-A456E404A6CA}" dt="2024-09-04T00:18:20.870" v="477" actId="20577"/>
        <pc:sldMkLst>
          <pc:docMk/>
          <pc:sldMk cId="3555985344" sldId="291"/>
        </pc:sldMkLst>
        <pc:spChg chg="mod">
          <ac:chgData name="MICHENER, AMY" userId="bc3e5447-2bc6-4daf-b68a-ad31985bb324" providerId="ADAL" clId="{6E73703A-4902-4F89-9977-A456E404A6CA}" dt="2024-09-04T00:16:37.741" v="285" actId="20577"/>
          <ac:spMkLst>
            <pc:docMk/>
            <pc:sldMk cId="3555985344" sldId="291"/>
            <ac:spMk id="2" creationId="{1F522D01-8AA0-1BCE-BC36-3C962F2BA7B2}"/>
          </ac:spMkLst>
        </pc:spChg>
        <pc:spChg chg="mod">
          <ac:chgData name="MICHENER, AMY" userId="bc3e5447-2bc6-4daf-b68a-ad31985bb324" providerId="ADAL" clId="{6E73703A-4902-4F89-9977-A456E404A6CA}" dt="2024-09-04T00:17:28.206" v="338" actId="20577"/>
          <ac:spMkLst>
            <pc:docMk/>
            <pc:sldMk cId="3555985344" sldId="291"/>
            <ac:spMk id="12290" creationId="{9E4A6B24-95A8-FD7E-A106-6441489D37C0}"/>
          </ac:spMkLst>
        </pc:spChg>
        <pc:spChg chg="mod">
          <ac:chgData name="MICHENER, AMY" userId="bc3e5447-2bc6-4daf-b68a-ad31985bb324" providerId="ADAL" clId="{6E73703A-4902-4F89-9977-A456E404A6CA}" dt="2024-09-04T00:18:20.870" v="477" actId="20577"/>
          <ac:spMkLst>
            <pc:docMk/>
            <pc:sldMk cId="3555985344" sldId="291"/>
            <ac:spMk id="18435" creationId="{4C084858-FD42-6D5A-B69F-E0012A610883}"/>
          </ac:spMkLst>
        </pc:spChg>
      </pc:sldChg>
      <pc:sldChg chg="addSp delSp modSp add mod ord modAnim">
        <pc:chgData name="MICHENER, AMY" userId="bc3e5447-2bc6-4daf-b68a-ad31985bb324" providerId="ADAL" clId="{6E73703A-4902-4F89-9977-A456E404A6CA}" dt="2024-09-05T19:59:24.980" v="1123" actId="1076"/>
        <pc:sldMkLst>
          <pc:docMk/>
          <pc:sldMk cId="1752680122" sldId="292"/>
        </pc:sldMkLst>
        <pc:spChg chg="mod">
          <ac:chgData name="MICHENER, AMY" userId="bc3e5447-2bc6-4daf-b68a-ad31985bb324" providerId="ADAL" clId="{6E73703A-4902-4F89-9977-A456E404A6CA}" dt="2024-09-04T17:04:25.410" v="531" actId="20577"/>
          <ac:spMkLst>
            <pc:docMk/>
            <pc:sldMk cId="1752680122" sldId="292"/>
            <ac:spMk id="2" creationId="{1F522D01-8AA0-1BCE-BC36-3C962F2BA7B2}"/>
          </ac:spMkLst>
        </pc:spChg>
        <pc:spChg chg="del">
          <ac:chgData name="MICHENER, AMY" userId="bc3e5447-2bc6-4daf-b68a-ad31985bb324" providerId="ADAL" clId="{6E73703A-4902-4F89-9977-A456E404A6CA}" dt="2024-09-04T17:04:34.111" v="533" actId="478"/>
          <ac:spMkLst>
            <pc:docMk/>
            <pc:sldMk cId="1752680122" sldId="292"/>
            <ac:spMk id="18435" creationId="{4C084858-FD42-6D5A-B69F-E0012A610883}"/>
          </ac:spMkLst>
        </pc:spChg>
        <pc:picChg chg="add mod">
          <ac:chgData name="MICHENER, AMY" userId="bc3e5447-2bc6-4daf-b68a-ad31985bb324" providerId="ADAL" clId="{6E73703A-4902-4F89-9977-A456E404A6CA}" dt="2024-09-05T19:59:24.980" v="1123" actId="1076"/>
          <ac:picMkLst>
            <pc:docMk/>
            <pc:sldMk cId="1752680122" sldId="292"/>
            <ac:picMk id="4" creationId="{E9B4B777-CB13-8696-FEEF-FF1811477026}"/>
          </ac:picMkLst>
        </pc:picChg>
      </pc:sldChg>
      <pc:sldChg chg="addSp delSp modSp add mod ord delAnim modAnim">
        <pc:chgData name="MICHENER, AMY" userId="bc3e5447-2bc6-4daf-b68a-ad31985bb324" providerId="ADAL" clId="{6E73703A-4902-4F89-9977-A456E404A6CA}" dt="2024-09-05T17:03:07.526" v="676" actId="1076"/>
        <pc:sldMkLst>
          <pc:docMk/>
          <pc:sldMk cId="2601179016" sldId="293"/>
        </pc:sldMkLst>
        <pc:spChg chg="mod">
          <ac:chgData name="MICHENER, AMY" userId="bc3e5447-2bc6-4daf-b68a-ad31985bb324" providerId="ADAL" clId="{6E73703A-4902-4F89-9977-A456E404A6CA}" dt="2024-09-05T17:02:31.028" v="664" actId="404"/>
          <ac:spMkLst>
            <pc:docMk/>
            <pc:sldMk cId="2601179016" sldId="293"/>
            <ac:spMk id="2" creationId="{C9F5A581-6C47-7018-7AE4-F39FFBA96903}"/>
          </ac:spMkLst>
        </pc:spChg>
        <pc:spChg chg="add del mod">
          <ac:chgData name="MICHENER, AMY" userId="bc3e5447-2bc6-4daf-b68a-ad31985bb324" providerId="ADAL" clId="{6E73703A-4902-4F89-9977-A456E404A6CA}" dt="2024-09-05T17:02:53.602" v="672" actId="1076"/>
          <ac:spMkLst>
            <pc:docMk/>
            <pc:sldMk cId="2601179016" sldId="293"/>
            <ac:spMk id="8194" creationId="{98AEDF26-73D3-5464-D46C-AB4AF508BD23}"/>
          </ac:spMkLst>
        </pc:spChg>
        <pc:spChg chg="del mod">
          <ac:chgData name="MICHENER, AMY" userId="bc3e5447-2bc6-4daf-b68a-ad31985bb324" providerId="ADAL" clId="{6E73703A-4902-4F89-9977-A456E404A6CA}" dt="2024-09-05T14:57:22.571" v="563"/>
          <ac:spMkLst>
            <pc:docMk/>
            <pc:sldMk cId="2601179016" sldId="293"/>
            <ac:spMk id="14339" creationId="{2AE4946B-80CB-BE45-EC75-20D1E2A44FBC}"/>
          </ac:spMkLst>
        </pc:spChg>
        <pc:picChg chg="add del mod">
          <ac:chgData name="MICHENER, AMY" userId="bc3e5447-2bc6-4daf-b68a-ad31985bb324" providerId="ADAL" clId="{6E73703A-4902-4F89-9977-A456E404A6CA}" dt="2024-09-05T17:02:33.600" v="665" actId="478"/>
          <ac:picMkLst>
            <pc:docMk/>
            <pc:sldMk cId="2601179016" sldId="293"/>
            <ac:picMk id="4" creationId="{44314E29-A556-252C-227F-3B06330FA117}"/>
          </ac:picMkLst>
        </pc:picChg>
        <pc:picChg chg="add mod">
          <ac:chgData name="MICHENER, AMY" userId="bc3e5447-2bc6-4daf-b68a-ad31985bb324" providerId="ADAL" clId="{6E73703A-4902-4F89-9977-A456E404A6CA}" dt="2024-09-05T17:02:53.602" v="672" actId="1076"/>
          <ac:picMkLst>
            <pc:docMk/>
            <pc:sldMk cId="2601179016" sldId="293"/>
            <ac:picMk id="2050" creationId="{0671B271-F600-A588-EA42-AB00C3E5EE0B}"/>
          </ac:picMkLst>
        </pc:picChg>
        <pc:picChg chg="add mod">
          <ac:chgData name="MICHENER, AMY" userId="bc3e5447-2bc6-4daf-b68a-ad31985bb324" providerId="ADAL" clId="{6E73703A-4902-4F89-9977-A456E404A6CA}" dt="2024-09-05T17:03:07.526" v="676" actId="1076"/>
          <ac:picMkLst>
            <pc:docMk/>
            <pc:sldMk cId="2601179016" sldId="293"/>
            <ac:picMk id="2052" creationId="{3AAB348F-0B81-6D83-8638-9E61CB9CDB4C}"/>
          </ac:picMkLst>
        </pc:picChg>
        <pc:picChg chg="del">
          <ac:chgData name="MICHENER, AMY" userId="bc3e5447-2bc6-4daf-b68a-ad31985bb324" providerId="ADAL" clId="{6E73703A-4902-4F89-9977-A456E404A6CA}" dt="2024-09-05T17:02:09.804" v="637" actId="478"/>
          <ac:picMkLst>
            <pc:docMk/>
            <pc:sldMk cId="2601179016" sldId="293"/>
            <ac:picMk id="8196" creationId="{879C34EB-6D49-F389-8C26-5ADEB23D1BA2}"/>
          </ac:picMkLst>
        </pc:picChg>
      </pc:sldChg>
      <pc:sldChg chg="addSp delSp modSp add mod ord delAnim modAnim">
        <pc:chgData name="MICHENER, AMY" userId="bc3e5447-2bc6-4daf-b68a-ad31985bb324" providerId="ADAL" clId="{6E73703A-4902-4F89-9977-A456E404A6CA}" dt="2024-09-05T16:51:41.070" v="624" actId="13926"/>
        <pc:sldMkLst>
          <pc:docMk/>
          <pc:sldMk cId="1278682584" sldId="294"/>
        </pc:sldMkLst>
        <pc:spChg chg="mod">
          <ac:chgData name="MICHENER, AMY" userId="bc3e5447-2bc6-4daf-b68a-ad31985bb324" providerId="ADAL" clId="{6E73703A-4902-4F89-9977-A456E404A6CA}" dt="2024-09-05T15:05:23.682" v="609" actId="20577"/>
          <ac:spMkLst>
            <pc:docMk/>
            <pc:sldMk cId="1278682584" sldId="294"/>
            <ac:spMk id="2" creationId="{1F522D01-8AA0-1BCE-BC36-3C962F2BA7B2}"/>
          </ac:spMkLst>
        </pc:spChg>
        <pc:spChg chg="del mod">
          <ac:chgData name="MICHENER, AMY" userId="bc3e5447-2bc6-4daf-b68a-ad31985bb324" providerId="ADAL" clId="{6E73703A-4902-4F89-9977-A456E404A6CA}" dt="2024-09-05T15:06:08.377" v="615"/>
          <ac:spMkLst>
            <pc:docMk/>
            <pc:sldMk cId="1278682584" sldId="294"/>
            <ac:spMk id="18435" creationId="{4C084858-FD42-6D5A-B69F-E0012A610883}"/>
          </ac:spMkLst>
        </pc:spChg>
        <pc:graphicFrameChg chg="add mod modGraphic">
          <ac:chgData name="MICHENER, AMY" userId="bc3e5447-2bc6-4daf-b68a-ad31985bb324" providerId="ADAL" clId="{6E73703A-4902-4F89-9977-A456E404A6CA}" dt="2024-09-05T15:06:06.618" v="613" actId="14734"/>
          <ac:graphicFrameMkLst>
            <pc:docMk/>
            <pc:sldMk cId="1278682584" sldId="294"/>
            <ac:graphicFrameMk id="3" creationId="{0012756A-4EC4-069A-9DA3-C39F6777A633}"/>
          </ac:graphicFrameMkLst>
        </pc:graphicFrameChg>
        <pc:graphicFrameChg chg="add mod modGraphic">
          <ac:chgData name="MICHENER, AMY" userId="bc3e5447-2bc6-4daf-b68a-ad31985bb324" providerId="ADAL" clId="{6E73703A-4902-4F89-9977-A456E404A6CA}" dt="2024-09-05T16:51:41.070" v="624" actId="13926"/>
          <ac:graphicFrameMkLst>
            <pc:docMk/>
            <pc:sldMk cId="1278682584" sldId="294"/>
            <ac:graphicFrameMk id="4" creationId="{1FE61C29-A9E1-41CF-CA0B-6E681E759DBB}"/>
          </ac:graphicFrameMkLst>
        </pc:graphicFrameChg>
        <pc:picChg chg="del">
          <ac:chgData name="MICHENER, AMY" userId="bc3e5447-2bc6-4daf-b68a-ad31985bb324" providerId="ADAL" clId="{6E73703A-4902-4F89-9977-A456E404A6CA}" dt="2024-09-05T15:06:10.420" v="616" actId="478"/>
          <ac:picMkLst>
            <pc:docMk/>
            <pc:sldMk cId="1278682584" sldId="294"/>
            <ac:picMk id="12292" creationId="{FF287365-E480-B155-B3CC-0DFDE886C387}"/>
          </ac:picMkLst>
        </pc:picChg>
      </pc:sldChg>
      <pc:sldChg chg="addSp delSp modSp add del mod">
        <pc:chgData name="MICHENER, AMY" userId="bc3e5447-2bc6-4daf-b68a-ad31985bb324" providerId="ADAL" clId="{6E73703A-4902-4F89-9977-A456E404A6CA}" dt="2024-09-05T17:04:01.069" v="678" actId="47"/>
        <pc:sldMkLst>
          <pc:docMk/>
          <pc:sldMk cId="1770547124" sldId="295"/>
        </pc:sldMkLst>
        <pc:spChg chg="mod">
          <ac:chgData name="MICHENER, AMY" userId="bc3e5447-2bc6-4daf-b68a-ad31985bb324" providerId="ADAL" clId="{6E73703A-4902-4F89-9977-A456E404A6CA}" dt="2024-09-05T16:59:21.545" v="634" actId="20577"/>
          <ac:spMkLst>
            <pc:docMk/>
            <pc:sldMk cId="1770547124" sldId="295"/>
            <ac:spMk id="2" creationId="{C9F5A581-6C47-7018-7AE4-F39FFBA96903}"/>
          </ac:spMkLst>
        </pc:spChg>
        <pc:picChg chg="add mod">
          <ac:chgData name="MICHENER, AMY" userId="bc3e5447-2bc6-4daf-b68a-ad31985bb324" providerId="ADAL" clId="{6E73703A-4902-4F89-9977-A456E404A6CA}" dt="2024-09-05T16:58:01.232" v="631" actId="1076"/>
          <ac:picMkLst>
            <pc:docMk/>
            <pc:sldMk cId="1770547124" sldId="295"/>
            <ac:picMk id="3" creationId="{88F67225-7C99-6A91-DB1E-58714649F445}"/>
          </ac:picMkLst>
        </pc:picChg>
        <pc:picChg chg="del">
          <ac:chgData name="MICHENER, AMY" userId="bc3e5447-2bc6-4daf-b68a-ad31985bb324" providerId="ADAL" clId="{6E73703A-4902-4F89-9977-A456E404A6CA}" dt="2024-09-05T16:57:28.736" v="626" actId="478"/>
          <ac:picMkLst>
            <pc:docMk/>
            <pc:sldMk cId="1770547124" sldId="295"/>
            <ac:picMk id="4" creationId="{44314E29-A556-252C-227F-3B06330FA117}"/>
          </ac:picMkLst>
        </pc:picChg>
        <pc:picChg chg="del">
          <ac:chgData name="MICHENER, AMY" userId="bc3e5447-2bc6-4daf-b68a-ad31985bb324" providerId="ADAL" clId="{6E73703A-4902-4F89-9977-A456E404A6CA}" dt="2024-09-05T16:57:30.455" v="627" actId="478"/>
          <ac:picMkLst>
            <pc:docMk/>
            <pc:sldMk cId="1770547124" sldId="295"/>
            <ac:picMk id="8196" creationId="{879C34EB-6D49-F389-8C26-5ADEB23D1BA2}"/>
          </ac:picMkLst>
        </pc:picChg>
      </pc:sldChg>
      <pc:sldChg chg="modSp add mod">
        <pc:chgData name="MICHENER, AMY" userId="bc3e5447-2bc6-4daf-b68a-ad31985bb324" providerId="ADAL" clId="{6E73703A-4902-4F89-9977-A456E404A6CA}" dt="2024-09-05T19:59:59.873" v="1130" actId="121"/>
        <pc:sldMkLst>
          <pc:docMk/>
          <pc:sldMk cId="584030081" sldId="296"/>
        </pc:sldMkLst>
        <pc:spChg chg="mod">
          <ac:chgData name="MICHENER, AMY" userId="bc3e5447-2bc6-4daf-b68a-ad31985bb324" providerId="ADAL" clId="{6E73703A-4902-4F89-9977-A456E404A6CA}" dt="2024-09-05T19:59:59.873" v="1130" actId="121"/>
          <ac:spMkLst>
            <pc:docMk/>
            <pc:sldMk cId="584030081" sldId="296"/>
            <ac:spMk id="8194" creationId="{98AEDF26-73D3-5464-D46C-AB4AF508BD23}"/>
          </ac:spMkLst>
        </pc:spChg>
      </pc:sldChg>
      <pc:sldChg chg="add">
        <pc:chgData name="MICHENER, AMY" userId="bc3e5447-2bc6-4daf-b68a-ad31985bb324" providerId="ADAL" clId="{6E73703A-4902-4F89-9977-A456E404A6CA}" dt="2024-09-05T17:03:23.449" v="677" actId="2890"/>
        <pc:sldMkLst>
          <pc:docMk/>
          <pc:sldMk cId="3268842493" sldId="297"/>
        </pc:sldMkLst>
      </pc:sldChg>
      <pc:sldChg chg="addSp delSp modSp add mod ord">
        <pc:chgData name="MICHENER, AMY" userId="bc3e5447-2bc6-4daf-b68a-ad31985bb324" providerId="ADAL" clId="{6E73703A-4902-4F89-9977-A456E404A6CA}" dt="2024-09-05T17:10:52.461" v="737" actId="14100"/>
        <pc:sldMkLst>
          <pc:docMk/>
          <pc:sldMk cId="726094692" sldId="298"/>
        </pc:sldMkLst>
        <pc:spChg chg="mod">
          <ac:chgData name="MICHENER, AMY" userId="bc3e5447-2bc6-4daf-b68a-ad31985bb324" providerId="ADAL" clId="{6E73703A-4902-4F89-9977-A456E404A6CA}" dt="2024-09-05T17:05:47.687" v="693" actId="20577"/>
          <ac:spMkLst>
            <pc:docMk/>
            <pc:sldMk cId="726094692" sldId="298"/>
            <ac:spMk id="2" creationId="{AAE0A61B-78C6-B174-2C90-5B0B19E340B8}"/>
          </ac:spMkLst>
        </pc:spChg>
        <pc:spChg chg="add del mod">
          <ac:chgData name="MICHENER, AMY" userId="bc3e5447-2bc6-4daf-b68a-ad31985bb324" providerId="ADAL" clId="{6E73703A-4902-4F89-9977-A456E404A6CA}" dt="2024-09-05T17:10:28.520" v="734" actId="1076"/>
          <ac:spMkLst>
            <pc:docMk/>
            <pc:sldMk cId="726094692" sldId="298"/>
            <ac:spMk id="5122" creationId="{3DC79F30-C5CF-84AC-39F0-F555C136A171}"/>
          </ac:spMkLst>
        </pc:spChg>
        <pc:picChg chg="add mod">
          <ac:chgData name="MICHENER, AMY" userId="bc3e5447-2bc6-4daf-b68a-ad31985bb324" providerId="ADAL" clId="{6E73703A-4902-4F89-9977-A456E404A6CA}" dt="2024-09-05T17:10:52.461" v="737" actId="14100"/>
          <ac:picMkLst>
            <pc:docMk/>
            <pc:sldMk cId="726094692" sldId="298"/>
            <ac:picMk id="3074" creationId="{713A9BD7-8234-8433-0AA0-ED940DD9D488}"/>
          </ac:picMkLst>
        </pc:picChg>
      </pc:sldChg>
      <pc:sldChg chg="addSp delSp modSp add del mod modNotes">
        <pc:chgData name="MICHENER, AMY" userId="bc3e5447-2bc6-4daf-b68a-ad31985bb324" providerId="ADAL" clId="{6E73703A-4902-4F89-9977-A456E404A6CA}" dt="2024-09-05T19:57:43.344" v="1082"/>
        <pc:sldMkLst>
          <pc:docMk/>
          <pc:sldMk cId="3204520883" sldId="299"/>
        </pc:sldMkLst>
        <pc:spChg chg="del">
          <ac:chgData name="MICHENER, AMY" userId="bc3e5447-2bc6-4daf-b68a-ad31985bb324" providerId="ADAL" clId="{6E73703A-4902-4F89-9977-A456E404A6CA}" dt="2024-09-05T17:08:41.104" v="713" actId="478"/>
          <ac:spMkLst>
            <pc:docMk/>
            <pc:sldMk cId="3204520883" sldId="299"/>
            <ac:spMk id="2" creationId="{A6EEBC07-D78A-6E40-4170-BFF1BAACA6C4}"/>
          </ac:spMkLst>
        </pc:spChg>
        <pc:spChg chg="add mod">
          <ac:chgData name="MICHENER, AMY" userId="bc3e5447-2bc6-4daf-b68a-ad31985bb324" providerId="ADAL" clId="{6E73703A-4902-4F89-9977-A456E404A6CA}" dt="2024-09-05T17:08:37.269" v="712" actId="1076"/>
          <ac:spMkLst>
            <pc:docMk/>
            <pc:sldMk cId="3204520883" sldId="299"/>
            <ac:spMk id="21" creationId="{73FB4C8D-E0B7-F9B6-90EF-3C3948CF73D4}"/>
          </ac:spMkLst>
        </pc:spChg>
      </pc:sldChg>
      <pc:sldChg chg="add del ord">
        <pc:chgData name="MICHENER, AMY" userId="bc3e5447-2bc6-4daf-b68a-ad31985bb324" providerId="ADAL" clId="{6E73703A-4902-4F89-9977-A456E404A6CA}" dt="2024-09-05T17:11:01.584" v="738" actId="47"/>
        <pc:sldMkLst>
          <pc:docMk/>
          <pc:sldMk cId="1201470733" sldId="300"/>
        </pc:sldMkLst>
      </pc:sldChg>
      <pc:sldChg chg="add del setBg">
        <pc:chgData name="MICHENER, AMY" userId="bc3e5447-2bc6-4daf-b68a-ad31985bb324" providerId="ADAL" clId="{6E73703A-4902-4F89-9977-A456E404A6CA}" dt="2024-09-05T16:59:28.176" v="635" actId="47"/>
        <pc:sldMkLst>
          <pc:docMk/>
          <pc:sldMk cId="311819433" sldId="389"/>
        </pc:sldMkLst>
      </pc:sldChg>
    </pc:docChg>
  </pc:docChgLst>
  <pc:docChgLst>
    <pc:chgData name="MICHENER, AMY" userId="bc3e5447-2bc6-4daf-b68a-ad31985bb324" providerId="ADAL" clId="{8DCEDDCB-8748-4996-BD6B-7178DE58C45F}"/>
    <pc:docChg chg="custSel addSld delSld modSld sldOrd">
      <pc:chgData name="MICHENER, AMY" userId="bc3e5447-2bc6-4daf-b68a-ad31985bb324" providerId="ADAL" clId="{8DCEDDCB-8748-4996-BD6B-7178DE58C45F}" dt="2023-09-14T12:02:50.884" v="364" actId="20577"/>
      <pc:docMkLst>
        <pc:docMk/>
      </pc:docMkLst>
      <pc:sldChg chg="addSp delSp modSp mod">
        <pc:chgData name="MICHENER, AMY" userId="bc3e5447-2bc6-4daf-b68a-ad31985bb324" providerId="ADAL" clId="{8DCEDDCB-8748-4996-BD6B-7178DE58C45F}" dt="2023-09-13T17:08:04.369" v="359" actId="14100"/>
        <pc:sldMkLst>
          <pc:docMk/>
          <pc:sldMk cId="0" sldId="257"/>
        </pc:sldMkLst>
        <pc:spChg chg="mod">
          <ac:chgData name="MICHENER, AMY" userId="bc3e5447-2bc6-4daf-b68a-ad31985bb324" providerId="ADAL" clId="{8DCEDDCB-8748-4996-BD6B-7178DE58C45F}" dt="2023-09-13T17:05:24.328" v="209" actId="1076"/>
          <ac:spMkLst>
            <pc:docMk/>
            <pc:sldMk cId="0" sldId="257"/>
            <ac:spMk id="2050" creationId="{DBFD1049-BAA3-F8E8-C5D6-B9B8F910632C}"/>
          </ac:spMkLst>
        </pc:spChg>
        <pc:spChg chg="mod">
          <ac:chgData name="MICHENER, AMY" userId="bc3e5447-2bc6-4daf-b68a-ad31985bb324" providerId="ADAL" clId="{8DCEDDCB-8748-4996-BD6B-7178DE58C45F}" dt="2023-09-13T17:08:04.369" v="359" actId="14100"/>
          <ac:spMkLst>
            <pc:docMk/>
            <pc:sldMk cId="0" sldId="257"/>
            <ac:spMk id="2052" creationId="{8E9BAA40-629B-5C22-83DE-F733F5244C9D}"/>
          </ac:spMkLst>
        </pc:spChg>
        <pc:spChg chg="mod">
          <ac:chgData name="MICHENER, AMY" userId="bc3e5447-2bc6-4daf-b68a-ad31985bb324" providerId="ADAL" clId="{8DCEDDCB-8748-4996-BD6B-7178DE58C45F}" dt="2023-09-13T17:07:58.084" v="358" actId="14100"/>
          <ac:spMkLst>
            <pc:docMk/>
            <pc:sldMk cId="0" sldId="257"/>
            <ac:spMk id="2053" creationId="{4960749B-1770-1C11-7B95-A53C1A7DB385}"/>
          </ac:spMkLst>
        </pc:spChg>
        <pc:spChg chg="mod">
          <ac:chgData name="MICHENER, AMY" userId="bc3e5447-2bc6-4daf-b68a-ad31985bb324" providerId="ADAL" clId="{8DCEDDCB-8748-4996-BD6B-7178DE58C45F}" dt="2023-09-13T17:04:28.064" v="200" actId="20577"/>
          <ac:spMkLst>
            <pc:docMk/>
            <pc:sldMk cId="0" sldId="257"/>
            <ac:spMk id="2059" creationId="{9966EE32-1D16-F305-ACC6-B36982B5E5E9}"/>
          </ac:spMkLst>
        </pc:spChg>
        <pc:spChg chg="mod">
          <ac:chgData name="MICHENER, AMY" userId="bc3e5447-2bc6-4daf-b68a-ad31985bb324" providerId="ADAL" clId="{8DCEDDCB-8748-4996-BD6B-7178DE58C45F}" dt="2023-09-13T17:07:47.055" v="356" actId="403"/>
          <ac:spMkLst>
            <pc:docMk/>
            <pc:sldMk cId="0" sldId="257"/>
            <ac:spMk id="8196" creationId="{1A848C36-EEE1-31E1-DD26-FD4053556FB3}"/>
          </ac:spMkLst>
        </pc:spChg>
        <pc:picChg chg="add del mod">
          <ac:chgData name="MICHENER, AMY" userId="bc3e5447-2bc6-4daf-b68a-ad31985bb324" providerId="ADAL" clId="{8DCEDDCB-8748-4996-BD6B-7178DE58C45F}" dt="2023-09-13T17:04:33.250" v="201" actId="478"/>
          <ac:picMkLst>
            <pc:docMk/>
            <pc:sldMk cId="0" sldId="257"/>
            <ac:picMk id="2" creationId="{F84DB273-B65F-065B-F545-3CE2FAE55A31}"/>
          </ac:picMkLst>
        </pc:picChg>
        <pc:picChg chg="mod">
          <ac:chgData name="MICHENER, AMY" userId="bc3e5447-2bc6-4daf-b68a-ad31985bb324" providerId="ADAL" clId="{8DCEDDCB-8748-4996-BD6B-7178DE58C45F}" dt="2023-09-13T15:01:29.947" v="170" actId="1076"/>
          <ac:picMkLst>
            <pc:docMk/>
            <pc:sldMk cId="0" sldId="257"/>
            <ac:picMk id="2055" creationId="{FE78FDC3-C320-228F-B4FB-7B8BC0C8AB24}"/>
          </ac:picMkLst>
        </pc:picChg>
        <pc:picChg chg="mod">
          <ac:chgData name="MICHENER, AMY" userId="bc3e5447-2bc6-4daf-b68a-ad31985bb324" providerId="ADAL" clId="{8DCEDDCB-8748-4996-BD6B-7178DE58C45F}" dt="2023-09-13T15:01:26.828" v="169" actId="1076"/>
          <ac:picMkLst>
            <pc:docMk/>
            <pc:sldMk cId="0" sldId="257"/>
            <ac:picMk id="2056" creationId="{1867EAF9-03EC-55C3-E1B4-5C15F26C3502}"/>
          </ac:picMkLst>
        </pc:picChg>
      </pc:sldChg>
      <pc:sldChg chg="modSp">
        <pc:chgData name="MICHENER, AMY" userId="bc3e5447-2bc6-4daf-b68a-ad31985bb324" providerId="ADAL" clId="{8DCEDDCB-8748-4996-BD6B-7178DE58C45F}" dt="2023-09-12T15:04:34.751" v="8" actId="20577"/>
        <pc:sldMkLst>
          <pc:docMk/>
          <pc:sldMk cId="0" sldId="267"/>
        </pc:sldMkLst>
        <pc:spChg chg="mod">
          <ac:chgData name="MICHENER, AMY" userId="bc3e5447-2bc6-4daf-b68a-ad31985bb324" providerId="ADAL" clId="{8DCEDDCB-8748-4996-BD6B-7178DE58C45F}" dt="2023-09-12T15:04:34.751" v="8" actId="20577"/>
          <ac:spMkLst>
            <pc:docMk/>
            <pc:sldMk cId="0" sldId="267"/>
            <ac:spMk id="18435" creationId="{4C084858-FD42-6D5A-B69F-E0012A610883}"/>
          </ac:spMkLst>
        </pc:spChg>
      </pc:sldChg>
      <pc:sldChg chg="ord">
        <pc:chgData name="MICHENER, AMY" userId="bc3e5447-2bc6-4daf-b68a-ad31985bb324" providerId="ADAL" clId="{8DCEDDCB-8748-4996-BD6B-7178DE58C45F}" dt="2023-09-13T14:58:41.820" v="158"/>
        <pc:sldMkLst>
          <pc:docMk/>
          <pc:sldMk cId="0" sldId="272"/>
        </pc:sldMkLst>
      </pc:sldChg>
      <pc:sldChg chg="ord">
        <pc:chgData name="MICHENER, AMY" userId="bc3e5447-2bc6-4daf-b68a-ad31985bb324" providerId="ADAL" clId="{8DCEDDCB-8748-4996-BD6B-7178DE58C45F}" dt="2023-09-12T15:16:37.861" v="122"/>
        <pc:sldMkLst>
          <pc:docMk/>
          <pc:sldMk cId="0" sldId="273"/>
        </pc:sldMkLst>
      </pc:sldChg>
      <pc:sldChg chg="modSp mod">
        <pc:chgData name="MICHENER, AMY" userId="bc3e5447-2bc6-4daf-b68a-ad31985bb324" providerId="ADAL" clId="{8DCEDDCB-8748-4996-BD6B-7178DE58C45F}" dt="2023-09-13T17:03:22.628" v="180" actId="3626"/>
        <pc:sldMkLst>
          <pc:docMk/>
          <pc:sldMk cId="0" sldId="274"/>
        </pc:sldMkLst>
        <pc:spChg chg="mod">
          <ac:chgData name="MICHENER, AMY" userId="bc3e5447-2bc6-4daf-b68a-ad31985bb324" providerId="ADAL" clId="{8DCEDDCB-8748-4996-BD6B-7178DE58C45F}" dt="2023-09-13T17:03:22.628" v="180" actId="3626"/>
          <ac:spMkLst>
            <pc:docMk/>
            <pc:sldMk cId="0" sldId="274"/>
            <ac:spMk id="25603" creationId="{4E24A2D1-5085-E17A-0376-D4FF9B86743C}"/>
          </ac:spMkLst>
        </pc:spChg>
      </pc:sldChg>
      <pc:sldChg chg="modSp">
        <pc:chgData name="MICHENER, AMY" userId="bc3e5447-2bc6-4daf-b68a-ad31985bb324" providerId="ADAL" clId="{8DCEDDCB-8748-4996-BD6B-7178DE58C45F}" dt="2023-09-13T17:02:08.467" v="173" actId="313"/>
        <pc:sldMkLst>
          <pc:docMk/>
          <pc:sldMk cId="0" sldId="275"/>
        </pc:sldMkLst>
        <pc:spChg chg="mod">
          <ac:chgData name="MICHENER, AMY" userId="bc3e5447-2bc6-4daf-b68a-ad31985bb324" providerId="ADAL" clId="{8DCEDDCB-8748-4996-BD6B-7178DE58C45F}" dt="2023-09-13T17:02:08.467" v="173" actId="313"/>
          <ac:spMkLst>
            <pc:docMk/>
            <pc:sldMk cId="0" sldId="275"/>
            <ac:spMk id="26627" creationId="{765AA0AB-5A53-AC2C-0FB3-2656CA6DE18C}"/>
          </ac:spMkLst>
        </pc:spChg>
      </pc:sldChg>
      <pc:sldChg chg="modSp">
        <pc:chgData name="MICHENER, AMY" userId="bc3e5447-2bc6-4daf-b68a-ad31985bb324" providerId="ADAL" clId="{8DCEDDCB-8748-4996-BD6B-7178DE58C45F}" dt="2023-09-14T12:02:50.884" v="364" actId="20577"/>
        <pc:sldMkLst>
          <pc:docMk/>
          <pc:sldMk cId="1016057731" sldId="278"/>
        </pc:sldMkLst>
        <pc:spChg chg="mod">
          <ac:chgData name="MICHENER, AMY" userId="bc3e5447-2bc6-4daf-b68a-ad31985bb324" providerId="ADAL" clId="{8DCEDDCB-8748-4996-BD6B-7178DE58C45F}" dt="2023-09-14T12:02:50.884" v="364" actId="20577"/>
          <ac:spMkLst>
            <pc:docMk/>
            <pc:sldMk cId="1016057731" sldId="278"/>
            <ac:spMk id="9219" creationId="{9C92F909-924D-5248-B45F-ABBBA8B2B8FA}"/>
          </ac:spMkLst>
        </pc:spChg>
      </pc:sldChg>
      <pc:sldChg chg="modSp">
        <pc:chgData name="MICHENER, AMY" userId="bc3e5447-2bc6-4daf-b68a-ad31985bb324" providerId="ADAL" clId="{8DCEDDCB-8748-4996-BD6B-7178DE58C45F}" dt="2023-09-13T16:59:22.605" v="172" actId="20577"/>
        <pc:sldMkLst>
          <pc:docMk/>
          <pc:sldMk cId="730430190" sldId="280"/>
        </pc:sldMkLst>
        <pc:spChg chg="mod">
          <ac:chgData name="MICHENER, AMY" userId="bc3e5447-2bc6-4daf-b68a-ad31985bb324" providerId="ADAL" clId="{8DCEDDCB-8748-4996-BD6B-7178DE58C45F}" dt="2023-09-13T16:59:22.605" v="172" actId="20577"/>
          <ac:spMkLst>
            <pc:docMk/>
            <pc:sldMk cId="730430190" sldId="280"/>
            <ac:spMk id="9219" creationId="{9C92F909-924D-5248-B45F-ABBBA8B2B8FA}"/>
          </ac:spMkLst>
        </pc:spChg>
      </pc:sldChg>
      <pc:sldChg chg="del ord">
        <pc:chgData name="MICHENER, AMY" userId="bc3e5447-2bc6-4daf-b68a-ad31985bb324" providerId="ADAL" clId="{8DCEDDCB-8748-4996-BD6B-7178DE58C45F}" dt="2023-09-13T17:03:42.965" v="181" actId="47"/>
        <pc:sldMkLst>
          <pc:docMk/>
          <pc:sldMk cId="2912327980" sldId="281"/>
        </pc:sldMkLst>
      </pc:sldChg>
      <pc:sldChg chg="modSp add mod ord">
        <pc:chgData name="MICHENER, AMY" userId="bc3e5447-2bc6-4daf-b68a-ad31985bb324" providerId="ADAL" clId="{8DCEDDCB-8748-4996-BD6B-7178DE58C45F}" dt="2023-09-12T15:09:23.972" v="48" actId="20577"/>
        <pc:sldMkLst>
          <pc:docMk/>
          <pc:sldMk cId="2131470289" sldId="285"/>
        </pc:sldMkLst>
        <pc:spChg chg="mod">
          <ac:chgData name="MICHENER, AMY" userId="bc3e5447-2bc6-4daf-b68a-ad31985bb324" providerId="ADAL" clId="{8DCEDDCB-8748-4996-BD6B-7178DE58C45F}" dt="2023-09-12T15:06:49.421" v="25" actId="20577"/>
          <ac:spMkLst>
            <pc:docMk/>
            <pc:sldMk cId="2131470289" sldId="285"/>
            <ac:spMk id="2" creationId="{AAE0A61B-78C6-B174-2C90-5B0B19E340B8}"/>
          </ac:spMkLst>
        </pc:spChg>
        <pc:spChg chg="mod">
          <ac:chgData name="MICHENER, AMY" userId="bc3e5447-2bc6-4daf-b68a-ad31985bb324" providerId="ADAL" clId="{8DCEDDCB-8748-4996-BD6B-7178DE58C45F}" dt="2023-09-12T15:09:23.972" v="48" actId="20577"/>
          <ac:spMkLst>
            <pc:docMk/>
            <pc:sldMk cId="2131470289" sldId="285"/>
            <ac:spMk id="5122" creationId="{3DC79F30-C5CF-84AC-39F0-F555C136A171}"/>
          </ac:spMkLst>
        </pc:spChg>
        <pc:picChg chg="mod">
          <ac:chgData name="MICHENER, AMY" userId="bc3e5447-2bc6-4daf-b68a-ad31985bb324" providerId="ADAL" clId="{8DCEDDCB-8748-4996-BD6B-7178DE58C45F}" dt="2023-09-12T15:08:50.018" v="34" actId="1076"/>
          <ac:picMkLst>
            <pc:docMk/>
            <pc:sldMk cId="2131470289" sldId="285"/>
            <ac:picMk id="5124" creationId="{2F30D96F-7795-B8DF-CF83-986F7D8BC25F}"/>
          </ac:picMkLst>
        </pc:picChg>
      </pc:sldChg>
      <pc:sldChg chg="addSp delSp modSp add mod ord delAnim modAnim">
        <pc:chgData name="MICHENER, AMY" userId="bc3e5447-2bc6-4daf-b68a-ad31985bb324" providerId="ADAL" clId="{8DCEDDCB-8748-4996-BD6B-7178DE58C45F}" dt="2023-09-12T15:12:43.699" v="77"/>
        <pc:sldMkLst>
          <pc:docMk/>
          <pc:sldMk cId="4181354497" sldId="286"/>
        </pc:sldMkLst>
        <pc:spChg chg="mod">
          <ac:chgData name="MICHENER, AMY" userId="bc3e5447-2bc6-4daf-b68a-ad31985bb324" providerId="ADAL" clId="{8DCEDDCB-8748-4996-BD6B-7178DE58C45F}" dt="2023-09-12T15:12:01.191" v="67" actId="20577"/>
          <ac:spMkLst>
            <pc:docMk/>
            <pc:sldMk cId="4181354497" sldId="286"/>
            <ac:spMk id="4" creationId="{D2373F9A-2A7A-8593-1F63-5B53A0A71148}"/>
          </ac:spMkLst>
        </pc:spChg>
        <pc:spChg chg="del mod">
          <ac:chgData name="MICHENER, AMY" userId="bc3e5447-2bc6-4daf-b68a-ad31985bb324" providerId="ADAL" clId="{8DCEDDCB-8748-4996-BD6B-7178DE58C45F}" dt="2023-09-12T15:12:43.699" v="77"/>
          <ac:spMkLst>
            <pc:docMk/>
            <pc:sldMk cId="4181354497" sldId="286"/>
            <ac:spMk id="22531" creationId="{FBE0ABC1-ECF0-B088-A64E-CEB16A5C8D20}"/>
          </ac:spMkLst>
        </pc:spChg>
        <pc:picChg chg="add mod">
          <ac:chgData name="MICHENER, AMY" userId="bc3e5447-2bc6-4daf-b68a-ad31985bb324" providerId="ADAL" clId="{8DCEDDCB-8748-4996-BD6B-7178DE58C45F}" dt="2023-09-12T15:12:21.201" v="74" actId="1076"/>
          <ac:picMkLst>
            <pc:docMk/>
            <pc:sldMk cId="4181354497" sldId="286"/>
            <ac:picMk id="2" creationId="{FA48964E-42FE-0928-2FC4-97A2DBF45193}"/>
          </ac:picMkLst>
        </pc:picChg>
        <pc:picChg chg="mod">
          <ac:chgData name="MICHENER, AMY" userId="bc3e5447-2bc6-4daf-b68a-ad31985bb324" providerId="ADAL" clId="{8DCEDDCB-8748-4996-BD6B-7178DE58C45F}" dt="2023-09-12T15:12:23.525" v="75" actId="1076"/>
          <ac:picMkLst>
            <pc:docMk/>
            <pc:sldMk cId="4181354497" sldId="286"/>
            <ac:picMk id="16388" creationId="{3D717002-7DE5-97DA-8CCC-70603B5467EF}"/>
          </ac:picMkLst>
        </pc:picChg>
      </pc:sldChg>
      <pc:sldChg chg="addSp delSp modSp add mod ord modNotesTx">
        <pc:chgData name="MICHENER, AMY" userId="bc3e5447-2bc6-4daf-b68a-ad31985bb324" providerId="ADAL" clId="{8DCEDDCB-8748-4996-BD6B-7178DE58C45F}" dt="2023-09-12T15:13:46.664" v="101" actId="20577"/>
        <pc:sldMkLst>
          <pc:docMk/>
          <pc:sldMk cId="934759325" sldId="287"/>
        </pc:sldMkLst>
        <pc:spChg chg="mod">
          <ac:chgData name="MICHENER, AMY" userId="bc3e5447-2bc6-4daf-b68a-ad31985bb324" providerId="ADAL" clId="{8DCEDDCB-8748-4996-BD6B-7178DE58C45F}" dt="2023-09-12T15:13:08.750" v="94" actId="20577"/>
          <ac:spMkLst>
            <pc:docMk/>
            <pc:sldMk cId="934759325" sldId="287"/>
            <ac:spMk id="4" creationId="{D2373F9A-2A7A-8593-1F63-5B53A0A71148}"/>
          </ac:spMkLst>
        </pc:spChg>
        <pc:picChg chg="del">
          <ac:chgData name="MICHENER, AMY" userId="bc3e5447-2bc6-4daf-b68a-ad31985bb324" providerId="ADAL" clId="{8DCEDDCB-8748-4996-BD6B-7178DE58C45F}" dt="2023-09-12T15:13:10.409" v="95" actId="478"/>
          <ac:picMkLst>
            <pc:docMk/>
            <pc:sldMk cId="934759325" sldId="287"/>
            <ac:picMk id="2" creationId="{FA48964E-42FE-0928-2FC4-97A2DBF45193}"/>
          </ac:picMkLst>
        </pc:picChg>
        <pc:picChg chg="add mod">
          <ac:chgData name="MICHENER, AMY" userId="bc3e5447-2bc6-4daf-b68a-ad31985bb324" providerId="ADAL" clId="{8DCEDDCB-8748-4996-BD6B-7178DE58C45F}" dt="2023-09-12T15:13:18.271" v="98" actId="1076"/>
          <ac:picMkLst>
            <pc:docMk/>
            <pc:sldMk cId="934759325" sldId="287"/>
            <ac:picMk id="3" creationId="{097E87A2-FDBC-3991-D1CE-7ACE42732DA5}"/>
          </ac:picMkLst>
        </pc:picChg>
      </pc:sldChg>
      <pc:sldChg chg="addSp delSp modSp add mod ord">
        <pc:chgData name="MICHENER, AMY" userId="bc3e5447-2bc6-4daf-b68a-ad31985bb324" providerId="ADAL" clId="{8DCEDDCB-8748-4996-BD6B-7178DE58C45F}" dt="2023-09-12T15:16:12.396" v="120" actId="1076"/>
        <pc:sldMkLst>
          <pc:docMk/>
          <pc:sldMk cId="957955742" sldId="288"/>
        </pc:sldMkLst>
        <pc:spChg chg="mod">
          <ac:chgData name="MICHENER, AMY" userId="bc3e5447-2bc6-4daf-b68a-ad31985bb324" providerId="ADAL" clId="{8DCEDDCB-8748-4996-BD6B-7178DE58C45F}" dt="2023-09-12T15:15:56.683" v="114" actId="20577"/>
          <ac:spMkLst>
            <pc:docMk/>
            <pc:sldMk cId="957955742" sldId="288"/>
            <ac:spMk id="4" creationId="{D2373F9A-2A7A-8593-1F63-5B53A0A71148}"/>
          </ac:spMkLst>
        </pc:spChg>
        <pc:picChg chg="del">
          <ac:chgData name="MICHENER, AMY" userId="bc3e5447-2bc6-4daf-b68a-ad31985bb324" providerId="ADAL" clId="{8DCEDDCB-8748-4996-BD6B-7178DE58C45F}" dt="2023-09-12T15:15:58.521" v="115" actId="478"/>
          <ac:picMkLst>
            <pc:docMk/>
            <pc:sldMk cId="957955742" sldId="288"/>
            <ac:picMk id="2" creationId="{FA48964E-42FE-0928-2FC4-97A2DBF45193}"/>
          </ac:picMkLst>
        </pc:picChg>
        <pc:picChg chg="add mod">
          <ac:chgData name="MICHENER, AMY" userId="bc3e5447-2bc6-4daf-b68a-ad31985bb324" providerId="ADAL" clId="{8DCEDDCB-8748-4996-BD6B-7178DE58C45F}" dt="2023-09-12T15:16:04.963" v="118" actId="1076"/>
          <ac:picMkLst>
            <pc:docMk/>
            <pc:sldMk cId="957955742" sldId="288"/>
            <ac:picMk id="3" creationId="{5203FBAA-E4D9-6DFA-BCF7-D2AAE6FFF69C}"/>
          </ac:picMkLst>
        </pc:picChg>
        <pc:picChg chg="mod">
          <ac:chgData name="MICHENER, AMY" userId="bc3e5447-2bc6-4daf-b68a-ad31985bb324" providerId="ADAL" clId="{8DCEDDCB-8748-4996-BD6B-7178DE58C45F}" dt="2023-09-12T15:16:12.396" v="120" actId="1076"/>
          <ac:picMkLst>
            <pc:docMk/>
            <pc:sldMk cId="957955742" sldId="288"/>
            <ac:picMk id="16388" creationId="{3D717002-7DE5-97DA-8CCC-70603B5467EF}"/>
          </ac:picMkLst>
        </pc:picChg>
      </pc:sldChg>
      <pc:sldChg chg="addSp delSp modSp add mod ord modNotesTx">
        <pc:chgData name="MICHENER, AMY" userId="bc3e5447-2bc6-4daf-b68a-ad31985bb324" providerId="ADAL" clId="{8DCEDDCB-8748-4996-BD6B-7178DE58C45F}" dt="2023-09-13T14:58:31.264" v="156" actId="20577"/>
        <pc:sldMkLst>
          <pc:docMk/>
          <pc:sldMk cId="2514989008" sldId="289"/>
        </pc:sldMkLst>
        <pc:spChg chg="mod">
          <ac:chgData name="MICHENER, AMY" userId="bc3e5447-2bc6-4daf-b68a-ad31985bb324" providerId="ADAL" clId="{8DCEDDCB-8748-4996-BD6B-7178DE58C45F}" dt="2023-09-13T14:56:53.338" v="150" actId="404"/>
          <ac:spMkLst>
            <pc:docMk/>
            <pc:sldMk cId="2514989008" sldId="289"/>
            <ac:spMk id="4" creationId="{D2373F9A-2A7A-8593-1F63-5B53A0A71148}"/>
          </ac:spMkLst>
        </pc:spChg>
        <pc:picChg chg="del">
          <ac:chgData name="MICHENER, AMY" userId="bc3e5447-2bc6-4daf-b68a-ad31985bb324" providerId="ADAL" clId="{8DCEDDCB-8748-4996-BD6B-7178DE58C45F}" dt="2023-09-13T14:56:39.774" v="126" actId="478"/>
          <ac:picMkLst>
            <pc:docMk/>
            <pc:sldMk cId="2514989008" sldId="289"/>
            <ac:picMk id="2" creationId="{FA48964E-42FE-0928-2FC4-97A2DBF45193}"/>
          </ac:picMkLst>
        </pc:picChg>
        <pc:picChg chg="add mod">
          <ac:chgData name="MICHENER, AMY" userId="bc3e5447-2bc6-4daf-b68a-ad31985bb324" providerId="ADAL" clId="{8DCEDDCB-8748-4996-BD6B-7178DE58C45F}" dt="2023-09-13T14:58:03.257" v="155" actId="1076"/>
          <ac:picMkLst>
            <pc:docMk/>
            <pc:sldMk cId="2514989008" sldId="289"/>
            <ac:picMk id="5" creationId="{FF9AA17B-2494-AE21-3F10-A1245E4C327A}"/>
          </ac:picMkLst>
        </pc:picChg>
      </pc:sldChg>
      <pc:sldChg chg="add">
        <pc:chgData name="MICHENER, AMY" userId="bc3e5447-2bc6-4daf-b68a-ad31985bb324" providerId="ADAL" clId="{8DCEDDCB-8748-4996-BD6B-7178DE58C45F}" dt="2023-09-13T17:04:18.268" v="182" actId="2890"/>
        <pc:sldMkLst>
          <pc:docMk/>
          <pc:sldMk cId="2189400403" sldId="290"/>
        </pc:sldMkLst>
      </pc:sldChg>
    </pc:docChg>
  </pc:docChgLst>
  <pc:docChgLst>
    <pc:chgData name="MICHENER, AMY" userId="bc3e5447-2bc6-4daf-b68a-ad31985bb324" providerId="ADAL" clId="{0E6704B6-9650-487E-80FF-40AF03D0F620}"/>
    <pc:docChg chg="undo custSel modSld">
      <pc:chgData name="MICHENER, AMY" userId="bc3e5447-2bc6-4daf-b68a-ad31985bb324" providerId="ADAL" clId="{0E6704B6-9650-487E-80FF-40AF03D0F620}" dt="2023-08-23T22:13:58.844" v="261" actId="404"/>
      <pc:docMkLst>
        <pc:docMk/>
      </pc:docMkLst>
      <pc:sldChg chg="modSp mod">
        <pc:chgData name="MICHENER, AMY" userId="bc3e5447-2bc6-4daf-b68a-ad31985bb324" providerId="ADAL" clId="{0E6704B6-9650-487E-80FF-40AF03D0F620}" dt="2023-08-23T22:12:27.590" v="222" actId="2711"/>
        <pc:sldMkLst>
          <pc:docMk/>
          <pc:sldMk cId="0" sldId="257"/>
        </pc:sldMkLst>
        <pc:spChg chg="mod">
          <ac:chgData name="MICHENER, AMY" userId="bc3e5447-2bc6-4daf-b68a-ad31985bb324" providerId="ADAL" clId="{0E6704B6-9650-487E-80FF-40AF03D0F620}" dt="2023-08-23T22:12:13.731" v="221" actId="2711"/>
          <ac:spMkLst>
            <pc:docMk/>
            <pc:sldMk cId="0" sldId="257"/>
            <ac:spMk id="2059" creationId="{9966EE32-1D16-F305-ACC6-B36982B5E5E9}"/>
          </ac:spMkLst>
        </pc:spChg>
        <pc:spChg chg="mod">
          <ac:chgData name="MICHENER, AMY" userId="bc3e5447-2bc6-4daf-b68a-ad31985bb324" providerId="ADAL" clId="{0E6704B6-9650-487E-80FF-40AF03D0F620}" dt="2023-08-23T22:12:27.590" v="222" actId="2711"/>
          <ac:spMkLst>
            <pc:docMk/>
            <pc:sldMk cId="0" sldId="257"/>
            <ac:spMk id="8196" creationId="{1A848C36-EEE1-31E1-DD26-FD4053556FB3}"/>
          </ac:spMkLst>
        </pc:spChg>
      </pc:sldChg>
      <pc:sldChg chg="modSp mod">
        <pc:chgData name="MICHENER, AMY" userId="bc3e5447-2bc6-4daf-b68a-ad31985bb324" providerId="ADAL" clId="{0E6704B6-9650-487E-80FF-40AF03D0F620}" dt="2023-08-23T22:12:55.616" v="227" actId="20577"/>
        <pc:sldMkLst>
          <pc:docMk/>
          <pc:sldMk cId="0" sldId="258"/>
        </pc:sldMkLst>
        <pc:spChg chg="mod">
          <ac:chgData name="MICHENER, AMY" userId="bc3e5447-2bc6-4daf-b68a-ad31985bb324" providerId="ADAL" clId="{0E6704B6-9650-487E-80FF-40AF03D0F620}" dt="2023-08-23T22:12:39.458" v="223" actId="2711"/>
          <ac:spMkLst>
            <pc:docMk/>
            <pc:sldMk cId="0" sldId="258"/>
            <ac:spMk id="3" creationId="{6078A74B-7A40-1551-6117-E9B6E2A56CFD}"/>
          </ac:spMkLst>
        </pc:spChg>
        <pc:spChg chg="mod">
          <ac:chgData name="MICHENER, AMY" userId="bc3e5447-2bc6-4daf-b68a-ad31985bb324" providerId="ADAL" clId="{0E6704B6-9650-487E-80FF-40AF03D0F620}" dt="2023-08-23T22:12:55.616" v="227" actId="20577"/>
          <ac:spMkLst>
            <pc:docMk/>
            <pc:sldMk cId="0" sldId="258"/>
            <ac:spMk id="9219" creationId="{9C92F909-924D-5248-B45F-ABBBA8B2B8FA}"/>
          </ac:spMkLst>
        </pc:spChg>
      </pc:sldChg>
      <pc:sldChg chg="modSp mod">
        <pc:chgData name="MICHENER, AMY" userId="bc3e5447-2bc6-4daf-b68a-ad31985bb324" providerId="ADAL" clId="{0E6704B6-9650-487E-80FF-40AF03D0F620}" dt="2023-08-23T22:13:58.844" v="261" actId="404"/>
        <pc:sldMkLst>
          <pc:docMk/>
          <pc:sldMk cId="0" sldId="260"/>
        </pc:sldMkLst>
        <pc:spChg chg="mod">
          <ac:chgData name="MICHENER, AMY" userId="bc3e5447-2bc6-4daf-b68a-ad31985bb324" providerId="ADAL" clId="{0E6704B6-9650-487E-80FF-40AF03D0F620}" dt="2023-08-23T22:13:58.844" v="261" actId="404"/>
          <ac:spMkLst>
            <pc:docMk/>
            <pc:sldMk cId="0" sldId="260"/>
            <ac:spMk id="2" creationId="{AAE0A61B-78C6-B174-2C90-5B0B19E340B8}"/>
          </ac:spMkLst>
        </pc:spChg>
      </pc:sldChg>
      <pc:sldChg chg="modSp">
        <pc:chgData name="MICHENER, AMY" userId="bc3e5447-2bc6-4daf-b68a-ad31985bb324" providerId="ADAL" clId="{0E6704B6-9650-487E-80FF-40AF03D0F620}" dt="2023-08-23T22:04:12.684" v="24" actId="1076"/>
        <pc:sldMkLst>
          <pc:docMk/>
          <pc:sldMk cId="0" sldId="266"/>
        </pc:sldMkLst>
        <pc:spChg chg="mod">
          <ac:chgData name="MICHENER, AMY" userId="bc3e5447-2bc6-4daf-b68a-ad31985bb324" providerId="ADAL" clId="{0E6704B6-9650-487E-80FF-40AF03D0F620}" dt="2023-08-23T22:04:12.684" v="24" actId="1076"/>
          <ac:spMkLst>
            <pc:docMk/>
            <pc:sldMk cId="0" sldId="266"/>
            <ac:spMk id="17411" creationId="{659E9E91-8671-8D15-5119-8EA44C0BD5F9}"/>
          </ac:spMkLst>
        </pc:spChg>
      </pc:sldChg>
      <pc:sldChg chg="addSp modSp mod">
        <pc:chgData name="MICHENER, AMY" userId="bc3e5447-2bc6-4daf-b68a-ad31985bb324" providerId="ADAL" clId="{0E6704B6-9650-487E-80FF-40AF03D0F620}" dt="2023-08-23T22:03:33.709" v="23" actId="1076"/>
        <pc:sldMkLst>
          <pc:docMk/>
          <pc:sldMk cId="0" sldId="268"/>
        </pc:sldMkLst>
        <pc:spChg chg="mod">
          <ac:chgData name="MICHENER, AMY" userId="bc3e5447-2bc6-4daf-b68a-ad31985bb324" providerId="ADAL" clId="{0E6704B6-9650-487E-80FF-40AF03D0F620}" dt="2023-08-23T22:02:40.706" v="11" actId="20577"/>
          <ac:spMkLst>
            <pc:docMk/>
            <pc:sldMk cId="0" sldId="268"/>
            <ac:spMk id="2" creationId="{74A587ED-879B-A37A-F8C6-FEC6647FD62A}"/>
          </ac:spMkLst>
        </pc:spChg>
        <pc:spChg chg="add mod">
          <ac:chgData name="MICHENER, AMY" userId="bc3e5447-2bc6-4daf-b68a-ad31985bb324" providerId="ADAL" clId="{0E6704B6-9650-487E-80FF-40AF03D0F620}" dt="2023-08-23T22:03:33.709" v="23" actId="1076"/>
          <ac:spMkLst>
            <pc:docMk/>
            <pc:sldMk cId="0" sldId="268"/>
            <ac:spMk id="3" creationId="{4130E4A4-B7E1-9378-6F4F-BF993EEB7D1A}"/>
          </ac:spMkLst>
        </pc:spChg>
        <pc:spChg chg="mod">
          <ac:chgData name="MICHENER, AMY" userId="bc3e5447-2bc6-4daf-b68a-ad31985bb324" providerId="ADAL" clId="{0E6704B6-9650-487E-80FF-40AF03D0F620}" dt="2023-08-23T22:02:59.738" v="14" actId="20577"/>
          <ac:spMkLst>
            <pc:docMk/>
            <pc:sldMk cId="0" sldId="268"/>
            <ac:spMk id="13314" creationId="{86E96627-DDD9-A5A8-B1AE-2CF161A38E89}"/>
          </ac:spMkLst>
        </pc:spChg>
      </pc:sldChg>
      <pc:sldChg chg="modSp">
        <pc:chgData name="MICHENER, AMY" userId="bc3e5447-2bc6-4daf-b68a-ad31985bb324" providerId="ADAL" clId="{0E6704B6-9650-487E-80FF-40AF03D0F620}" dt="2023-08-23T22:04:47.905" v="27" actId="1076"/>
        <pc:sldMkLst>
          <pc:docMk/>
          <pc:sldMk cId="0" sldId="272"/>
        </pc:sldMkLst>
        <pc:spChg chg="mod">
          <ac:chgData name="MICHENER, AMY" userId="bc3e5447-2bc6-4daf-b68a-ad31985bb324" providerId="ADAL" clId="{0E6704B6-9650-487E-80FF-40AF03D0F620}" dt="2023-08-23T22:04:42.201" v="26" actId="1076"/>
          <ac:spMkLst>
            <pc:docMk/>
            <pc:sldMk cId="0" sldId="272"/>
            <ac:spMk id="2" creationId="{B1FDFF46-8CDB-AB16-9F0A-583D0E96E9DC}"/>
          </ac:spMkLst>
        </pc:spChg>
        <pc:spChg chg="mod">
          <ac:chgData name="MICHENER, AMY" userId="bc3e5447-2bc6-4daf-b68a-ad31985bb324" providerId="ADAL" clId="{0E6704B6-9650-487E-80FF-40AF03D0F620}" dt="2023-08-23T22:04:33.252" v="25" actId="403"/>
          <ac:spMkLst>
            <pc:docMk/>
            <pc:sldMk cId="0" sldId="272"/>
            <ac:spMk id="23555" creationId="{963E0F78-2C84-A61A-27D5-6CA5130734D5}"/>
          </ac:spMkLst>
        </pc:spChg>
        <pc:picChg chg="mod">
          <ac:chgData name="MICHENER, AMY" userId="bc3e5447-2bc6-4daf-b68a-ad31985bb324" providerId="ADAL" clId="{0E6704B6-9650-487E-80FF-40AF03D0F620}" dt="2023-08-23T22:04:47.905" v="27" actId="1076"/>
          <ac:picMkLst>
            <pc:docMk/>
            <pc:sldMk cId="0" sldId="272"/>
            <ac:picMk id="17412" creationId="{5CB8C7BF-AFFE-475E-955A-6EFB49BFEE54}"/>
          </ac:picMkLst>
        </pc:picChg>
      </pc:sldChg>
      <pc:sldChg chg="modSp">
        <pc:chgData name="MICHENER, AMY" userId="bc3e5447-2bc6-4daf-b68a-ad31985bb324" providerId="ADAL" clId="{0E6704B6-9650-487E-80FF-40AF03D0F620}" dt="2023-08-23T22:07:53.156" v="213" actId="12"/>
        <pc:sldMkLst>
          <pc:docMk/>
          <pc:sldMk cId="0" sldId="275"/>
        </pc:sldMkLst>
        <pc:spChg chg="mod">
          <ac:chgData name="MICHENER, AMY" userId="bc3e5447-2bc6-4daf-b68a-ad31985bb324" providerId="ADAL" clId="{0E6704B6-9650-487E-80FF-40AF03D0F620}" dt="2023-08-23T22:07:53.156" v="213" actId="12"/>
          <ac:spMkLst>
            <pc:docMk/>
            <pc:sldMk cId="0" sldId="275"/>
            <ac:spMk id="26627" creationId="{765AA0AB-5A53-AC2C-0FB3-2656CA6DE18C}"/>
          </ac:spMkLst>
        </pc:spChg>
      </pc:sldChg>
      <pc:sldChg chg="modSp">
        <pc:chgData name="MICHENER, AMY" userId="bc3e5447-2bc6-4daf-b68a-ad31985bb324" providerId="ADAL" clId="{0E6704B6-9650-487E-80FF-40AF03D0F620}" dt="2023-08-23T22:13:08.890" v="228" actId="122"/>
        <pc:sldMkLst>
          <pc:docMk/>
          <pc:sldMk cId="1016057731" sldId="278"/>
        </pc:sldMkLst>
        <pc:spChg chg="mod">
          <ac:chgData name="MICHENER, AMY" userId="bc3e5447-2bc6-4daf-b68a-ad31985bb324" providerId="ADAL" clId="{0E6704B6-9650-487E-80FF-40AF03D0F620}" dt="2023-08-23T22:13:08.890" v="228" actId="122"/>
          <ac:spMkLst>
            <pc:docMk/>
            <pc:sldMk cId="1016057731" sldId="278"/>
            <ac:spMk id="9219" creationId="{9C92F909-924D-5248-B45F-ABBBA8B2B8FA}"/>
          </ac:spMkLst>
        </pc:spChg>
      </pc:sldChg>
      <pc:sldChg chg="addSp modSp mod">
        <pc:chgData name="MICHENER, AMY" userId="bc3e5447-2bc6-4daf-b68a-ad31985bb324" providerId="ADAL" clId="{0E6704B6-9650-487E-80FF-40AF03D0F620}" dt="2023-08-23T22:07:07.166" v="134" actId="1076"/>
        <pc:sldMkLst>
          <pc:docMk/>
          <pc:sldMk cId="1880093785" sldId="282"/>
        </pc:sldMkLst>
        <pc:spChg chg="mod">
          <ac:chgData name="MICHENER, AMY" userId="bc3e5447-2bc6-4daf-b68a-ad31985bb324" providerId="ADAL" clId="{0E6704B6-9650-487E-80FF-40AF03D0F620}" dt="2023-08-23T22:05:30.625" v="39" actId="20577"/>
          <ac:spMkLst>
            <pc:docMk/>
            <pc:sldMk cId="1880093785" sldId="282"/>
            <ac:spMk id="2" creationId="{C9F5A581-6C47-7018-7AE4-F39FFBA96903}"/>
          </ac:spMkLst>
        </pc:spChg>
        <pc:spChg chg="add mod">
          <ac:chgData name="MICHENER, AMY" userId="bc3e5447-2bc6-4daf-b68a-ad31985bb324" providerId="ADAL" clId="{0E6704B6-9650-487E-80FF-40AF03D0F620}" dt="2023-08-23T22:07:07.166" v="134" actId="1076"/>
          <ac:spMkLst>
            <pc:docMk/>
            <pc:sldMk cId="1880093785" sldId="282"/>
            <ac:spMk id="3" creationId="{CD528752-E964-F489-E5EF-A9BCF61B71FF}"/>
          </ac:spMkLst>
        </pc:spChg>
        <pc:spChg chg="mod">
          <ac:chgData name="MICHENER, AMY" userId="bc3e5447-2bc6-4daf-b68a-ad31985bb324" providerId="ADAL" clId="{0E6704B6-9650-487E-80FF-40AF03D0F620}" dt="2023-08-23T22:05:58.244" v="45"/>
          <ac:spMkLst>
            <pc:docMk/>
            <pc:sldMk cId="1880093785" sldId="282"/>
            <ac:spMk id="8194" creationId="{98AEDF26-73D3-5464-D46C-AB4AF508BD2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EA9933-B5BC-4940-A153-FB43CC93DAC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53F849-FD29-441F-A658-65FAB93A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2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96193de5b_3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1296193de5b_3_25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defTabSz="931774">
              <a:buClr>
                <a:schemeClr val="dk1"/>
              </a:buClr>
              <a:buSzPts val="1400"/>
              <a:defRPr/>
            </a:pPr>
            <a:r>
              <a:rPr lang="en-US" dirty="0"/>
              <a:t>1. Your child can log into Reflex Math using any device – laptop, iPad, cell phone, etc. Please use </a:t>
            </a:r>
            <a:r>
              <a:rPr lang="en-US" dirty="0" err="1"/>
              <a:t>Classlink</a:t>
            </a:r>
            <a:r>
              <a:rPr lang="en-US" dirty="0"/>
              <a:t>. If you have multiple children please make sure each child logs into their own </a:t>
            </a:r>
            <a:r>
              <a:rPr lang="en-US" dirty="0" err="1"/>
              <a:t>Classlink</a:t>
            </a:r>
            <a:r>
              <a:rPr lang="en-US" dirty="0"/>
              <a:t> account when the use Reflex Math. </a:t>
            </a:r>
          </a:p>
          <a:p>
            <a:pPr>
              <a:buClr>
                <a:schemeClr val="dk1"/>
              </a:buClr>
              <a:buSzPts val="1400"/>
            </a:pPr>
            <a:endParaRPr lang="en-US" dirty="0"/>
          </a:p>
          <a:p>
            <a:pPr defTabSz="931774">
              <a:buClr>
                <a:schemeClr val="dk1"/>
              </a:buClr>
              <a:buSzPts val="1400"/>
              <a:defRPr/>
            </a:pPr>
            <a:r>
              <a:rPr lang="en-US" dirty="0"/>
              <a:t>2. Each session of Reflex Math contains a short assessment of math facts, a coaching (or learning) session, and a practice game session. Completing all of these parts will illuminate the green light in the top right corner. A session can take 15-20 minutes but can take longer in the beginning of the year. Sometimes we may begin a session in school and your child may finish at home. </a:t>
            </a:r>
          </a:p>
          <a:p>
            <a:pPr>
              <a:buClr>
                <a:schemeClr val="dk1"/>
              </a:buClr>
              <a:buSzPts val="1400"/>
            </a:pPr>
            <a:endParaRPr lang="en-US" dirty="0"/>
          </a:p>
          <a:p>
            <a:pPr>
              <a:buClr>
                <a:schemeClr val="dk1"/>
              </a:buClr>
              <a:buSzPts val="1400"/>
            </a:pPr>
            <a:r>
              <a:rPr lang="en-US" dirty="0"/>
              <a:t> If it is taking longer than 15-20 minutes for your child to complete a Reflex session they do not need to continue and can log out at any time. Any practice is good practice! </a:t>
            </a:r>
          </a:p>
          <a:p>
            <a:pPr>
              <a:buClr>
                <a:schemeClr val="dk1"/>
              </a:buClr>
              <a:buSzPts val="1400"/>
            </a:pPr>
            <a:endParaRPr lang="en-US" dirty="0"/>
          </a:p>
          <a:p>
            <a:pPr>
              <a:buClr>
                <a:schemeClr val="dk1"/>
              </a:buClr>
              <a:buSzPts val="1400"/>
            </a:pPr>
            <a:r>
              <a:rPr lang="en-US" dirty="0"/>
              <a:t>3. Reflex Math is one way we will be assessing fluency. We will share assessment data gathered from Reflex Math at our December conferences along with other paper/pencil assessments.</a:t>
            </a:r>
          </a:p>
        </p:txBody>
      </p:sp>
      <p:sp>
        <p:nvSpPr>
          <p:cNvPr id="242" name="Google Shape;242;g1296193de5b_3_25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defTabSz="931774" eaLnBrk="1" fontAlgn="auto" hangingPunct="1">
              <a:spcBef>
                <a:spcPts val="0"/>
              </a:spcBef>
              <a:spcAft>
                <a:spcPts val="0"/>
              </a:spcAft>
              <a:buSzPts val="1400"/>
              <a:defRPr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 eaLnBrk="1" fontAlgn="auto" hangingPunct="1">
                <a:spcBef>
                  <a:spcPts val="0"/>
                </a:spcBef>
                <a:spcAft>
                  <a:spcPts val="0"/>
                </a:spcAft>
                <a:buSzPts val="1400"/>
                <a:defRPr/>
              </a:pPr>
              <a:t>16</a:t>
            </a:fld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1724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Narrative, informational travel brochure, how to, realistic fiction, opinion writing, poetry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F849-FD29-441F-A658-65FAB93AB9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0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Narrative, informational travel brochure, how to, realistic fiction, opinion writing, poetry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F849-FD29-441F-A658-65FAB93AB9F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2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F849-FD29-441F-A658-65FAB93AB9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01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Narrative, informational travel brochure, how to, realistic fiction, opinion writing, poetry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F849-FD29-441F-A658-65FAB93AB9F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46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F849-FD29-441F-A658-65FAB93AB9F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0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5FD003-5F25-8BEE-0EF0-326888C2EA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81C653-390A-498F-C339-A43B69C60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283AFC-C6F4-AE39-E756-D76078D42A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DE8BC-3B47-4EA4-A30D-90C9991DC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56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293057-59EC-D261-B434-3A99F70D3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EB6C1F-CC8D-F3AE-8203-A63B14BC0F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825859-5B11-7205-CC21-91DE0FE8BB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5E0C5-1AF6-4F78-AF43-F084446B0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99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338874-D75F-3FDF-95F9-59690FD6D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ADCC70-0842-9922-04F9-4FAFA1C64B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061EE2-BFDD-DA09-06E9-B0A2362A47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21730-2A8B-4446-9647-EF7DA4CF0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12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B5A092-D8DC-3EC7-C942-ED39D51560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FD2438-5FF6-5A6C-42E0-EFD72249E1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F76AEE-FC60-CB9A-E467-E5300083E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B39BC-0D63-481A-9918-521D7A8488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57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43F49F-ECCC-7873-E6A0-4D30EA123A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670508-E29A-CF8A-BD11-5AF6ABC07B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5DC538-FD37-BC62-B7B0-AA0737175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D9CE4-7E7F-4388-BB7F-382FC74D05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60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9C71FF-B9BF-CC56-D81F-62565171B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8FB740-A48B-E276-BA62-A710833498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AC17-787C-8B79-5AE1-2CBE5F8189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5A42E-29C8-419D-B4F3-AE02E7F6F3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57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AD23529-AF48-B2B0-0AC0-221CF0F280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6900EF-117A-AF88-633C-9E29EEE821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850485-4026-8BB2-B8EB-2CD64DA1D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E309F-3744-427A-8315-3B333BAFF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40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5EF52F-A6A2-7D33-B8CD-D749E9C53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2C768A-FECE-6184-52E4-E778D1793C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C2C00D-DC70-D904-7C11-3AF61C546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6DE9B-D3EA-49EB-9179-8C5B29719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5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32DF3F-FDD9-CDA7-F1CA-D4941A5675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A03567D-70B1-BD70-6E64-01F0D0328E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1D6D26-AD78-E10A-FF1B-8CBBD76F8D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E5094-FDD3-40F7-B49C-C8F01A0E1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66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E692EA-91E9-6566-8F16-999F69FD10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8D210C-A048-A649-68A0-89522C23BC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EFBC8A-A6C3-1617-7F3A-EE2F897EBB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D58FF-4AFF-4B91-B25A-0FB30949C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73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0BB4C-1AC2-87EB-E7D1-7BE474B0D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7AB71B-DD59-7A00-5881-CEE8DA69D9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86CCCB-69F4-9085-E8EC-A84700D57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BE8BA-041E-4129-9AE9-ADE7B8757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93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93EA6B3-78C6-C472-BDDA-22D5EC509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04D2F9-7C1B-7FC5-7810-AE4ED4A38B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9C0178AC-7FEC-F5F5-9728-214C380D48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EFAEA1FB-9BD5-BC50-9191-815804A05E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06060711-240D-F7C1-9DA3-DE4E8F0DC1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A258342-0992-46E3-ACC9-F5EED89075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9.jp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frm=1&amp;source=images&amp;cd=&amp;cad=rja&amp;docid=VPcVRezJ861f1M&amp;tbnid=GC_X7bW3uKbD0M:&amp;ved=0CAUQjRw&amp;url=http://www.getsportiq.com/2013/06/classroom-strategies-to-foster-a-growth-mindset/&amp;ei=3HooUqC5Fo7W8gS704CACQ&amp;psig=AFQjCNGepNYW9x6dwM3qvD5BQYWrPHcpMA&amp;ust=1378470976405318" TargetMode="Externa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d.org/domain/832" TargetMode="External"/><Relationship Id="rId2" Type="http://schemas.openxmlformats.org/officeDocument/2006/relationships/hyperlink" Target="mailto:almichener@cbsd.or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3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4.w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0.jp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live.myvrspot.com/iframe?v=MTZiZmYwMWFkMDM1M2JlODY1YWU2NmZhZDk4MDFiZWY" TargetMode="Externa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">
            <a:extLst>
              <a:ext uri="{FF2B5EF4-FFF2-40B4-BE49-F238E27FC236}">
                <a16:creationId xmlns:a16="http://schemas.microsoft.com/office/drawing/2014/main" id="{DBFD1049-BAA3-F8E8-C5D6-B9B8F9106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04" y="559593"/>
            <a:ext cx="8382000" cy="6172200"/>
          </a:xfrm>
          <a:prstGeom prst="rect">
            <a:avLst/>
          </a:prstGeom>
          <a:solidFill>
            <a:schemeClr val="bg1"/>
          </a:solidFill>
          <a:ln w="133350" cap="rnd">
            <a:solidFill>
              <a:srgbClr val="FA0000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n>
                <a:solidFill>
                  <a:schemeClr val="tx1"/>
                </a:solidFill>
                <a:prstDash val="solid"/>
              </a:ln>
              <a:latin typeface="Arial" charset="0"/>
            </a:endParaRPr>
          </a:p>
        </p:txBody>
      </p:sp>
      <p:sp>
        <p:nvSpPr>
          <p:cNvPr id="2052" name="AutoShape 14">
            <a:extLst>
              <a:ext uri="{FF2B5EF4-FFF2-40B4-BE49-F238E27FC236}">
                <a16:creationId xmlns:a16="http://schemas.microsoft.com/office/drawing/2014/main" id="{8E9BAA40-629B-5C22-83DE-F733F5244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02478"/>
            <a:ext cx="5410200" cy="3410922"/>
          </a:xfrm>
          <a:prstGeom prst="flowChartProcess">
            <a:avLst/>
          </a:prstGeom>
          <a:solidFill>
            <a:schemeClr val="bg1"/>
          </a:solidFill>
          <a:ln w="1270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3" name="Text Box 16">
            <a:extLst>
              <a:ext uri="{FF2B5EF4-FFF2-40B4-BE49-F238E27FC236}">
                <a16:creationId xmlns:a16="http://schemas.microsoft.com/office/drawing/2014/main" id="{4960749B-1770-1C11-7B95-A53C1A7DB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095682"/>
            <a:ext cx="5295899" cy="341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800" dirty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Letters for Learners" pitchFamily="2" charset="0"/>
              </a:rPr>
              <a:t> </a:t>
            </a:r>
            <a:r>
              <a:rPr lang="en-US" altLang="en-US" sz="2400" b="1" dirty="0">
                <a:latin typeface="Letters for Learners" pitchFamily="2" charset="0"/>
                <a:ea typeface="Calibri" panose="020F0502020204030204" pitchFamily="34" charset="0"/>
                <a:cs typeface="Arial" panose="020B0604020202020204" pitchFamily="34" charset="0"/>
              </a:rPr>
              <a:t>Please take a moment to… </a:t>
            </a:r>
            <a:endParaRPr lang="en-US" altLang="en-US" sz="2400" dirty="0">
              <a:latin typeface="Letters for Learners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Letters for Learners" pitchFamily="2" charset="0"/>
                <a:ea typeface="Calibri" panose="020F0502020204030204" pitchFamily="34" charset="0"/>
                <a:cs typeface="Arial" panose="020B0604020202020204" pitchFamily="34" charset="0"/>
              </a:rPr>
              <a:t>Take a look around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Letters for Learners" pitchFamily="2" charset="0"/>
                <a:ea typeface="Calibri" panose="020F0502020204030204" pitchFamily="34" charset="0"/>
                <a:cs typeface="Arial" panose="020B0604020202020204" pitchFamily="34" charset="0"/>
              </a:rPr>
              <a:t>Find your child’s desk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Letters for Learners" pitchFamily="2" charset="0"/>
                <a:ea typeface="Calibri" panose="020F0502020204030204" pitchFamily="34" charset="0"/>
                <a:cs typeface="Arial" panose="020B0604020202020204" pitchFamily="34" charset="0"/>
              </a:rPr>
              <a:t>Read the note they left for you- inside their GEAR folder!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Letters for Learners" pitchFamily="2" charset="0"/>
                <a:ea typeface="Calibri" panose="020F0502020204030204" pitchFamily="34" charset="0"/>
                <a:cs typeface="Arial" panose="020B0604020202020204" pitchFamily="34" charset="0"/>
              </a:rPr>
              <a:t>Write a note to your son/daughter on the heart and leave in desk </a:t>
            </a:r>
          </a:p>
          <a:p>
            <a:pPr algn="ctr">
              <a:spcBef>
                <a:spcPct val="0"/>
              </a:spcBef>
            </a:pPr>
            <a:r>
              <a:rPr lang="en-US" altLang="en-US" sz="2400" b="1" dirty="0">
                <a:latin typeface="Letters for Learners" pitchFamily="2" charset="0"/>
                <a:ea typeface="Calibri" panose="020F0502020204030204" pitchFamily="34" charset="0"/>
                <a:cs typeface="Arial" panose="020B0604020202020204" pitchFamily="34" charset="0"/>
              </a:rPr>
              <a:t>Please take with you …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Letters for Learners" pitchFamily="2" charset="0"/>
                <a:ea typeface="Calibri" panose="020F0502020204030204" pitchFamily="34" charset="0"/>
                <a:cs typeface="Arial" panose="020B0604020202020204" pitchFamily="34" charset="0"/>
              </a:rPr>
              <a:t>GEAR folder 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4000" dirty="0">
              <a:latin typeface="Tahoma" panose="020B0604030504040204" pitchFamily="34" charset="0"/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1A848C36-EEE1-31E1-DD26-FD4053556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5828768"/>
            <a:ext cx="480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Letters for Learners" pitchFamily="2" charset="0"/>
              </a:rPr>
              <a:t>Mrs. Amy Michener </a:t>
            </a:r>
          </a:p>
        </p:txBody>
      </p:sp>
      <p:pic>
        <p:nvPicPr>
          <p:cNvPr id="2055" name="Picture 200">
            <a:extLst>
              <a:ext uri="{FF2B5EF4-FFF2-40B4-BE49-F238E27FC236}">
                <a16:creationId xmlns:a16="http://schemas.microsoft.com/office/drawing/2014/main" id="{FE78FDC3-C320-228F-B4FB-7B8BC0C8A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4" y="4678702"/>
            <a:ext cx="1513042" cy="186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01">
            <a:extLst>
              <a:ext uri="{FF2B5EF4-FFF2-40B4-BE49-F238E27FC236}">
                <a16:creationId xmlns:a16="http://schemas.microsoft.com/office/drawing/2014/main" id="{1867EAF9-03EC-55C3-E1B4-5C15F26C3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83" y="4499088"/>
            <a:ext cx="2162603" cy="201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60D5E91F-87AE-140F-7F20-59EF20C12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4C91B3A0-9434-760E-E96D-4B4E4B439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Box 204">
            <a:extLst>
              <a:ext uri="{FF2B5EF4-FFF2-40B4-BE49-F238E27FC236}">
                <a16:creationId xmlns:a16="http://schemas.microsoft.com/office/drawing/2014/main" id="{9966EE32-1D16-F305-ACC6-B36982B5E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79904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Welcome to N-7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>
            <a:extLst>
              <a:ext uri="{FF2B5EF4-FFF2-40B4-BE49-F238E27FC236}">
                <a16:creationId xmlns:a16="http://schemas.microsoft.com/office/drawing/2014/main" id="{98AEDF26-73D3-5464-D46C-AB4AF508B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58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r"/>
            <a:r>
              <a:rPr lang="en-US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Only one code per household</a:t>
            </a:r>
          </a:p>
          <a:p>
            <a:pPr marL="285750" indent="-285750" algn="r"/>
            <a:r>
              <a:rPr lang="en-US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If you need an additional       </a:t>
            </a:r>
          </a:p>
          <a:p>
            <a:pPr algn="r">
              <a:buNone/>
            </a:pPr>
            <a:r>
              <a:rPr lang="en-US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Code for a second household </a:t>
            </a:r>
          </a:p>
          <a:p>
            <a:pPr algn="r">
              <a:buNone/>
            </a:pPr>
            <a:r>
              <a:rPr lang="en-US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please reach out next week</a:t>
            </a:r>
          </a:p>
          <a:p>
            <a:pPr marL="285750" indent="-285750" algn="r"/>
            <a:r>
              <a:rPr lang="en-US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Can pair tonight- the code is </a:t>
            </a:r>
          </a:p>
          <a:p>
            <a:pPr algn="r">
              <a:buNone/>
            </a:pPr>
            <a:r>
              <a:rPr lang="en-US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Good for the next six days. </a:t>
            </a:r>
          </a:p>
        </p:txBody>
      </p:sp>
      <p:pic>
        <p:nvPicPr>
          <p:cNvPr id="8196" name="Picture 199">
            <a:extLst>
              <a:ext uri="{FF2B5EF4-FFF2-40B4-BE49-F238E27FC236}">
                <a16:creationId xmlns:a16="http://schemas.microsoft.com/office/drawing/2014/main" id="{879C34EB-6D49-F389-8C26-5ADEB23D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99" y="4267200"/>
            <a:ext cx="27066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E82651F6-C2F5-558D-88E7-5B724506F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4230714B-2372-5D24-3CCF-D0ABE44E9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C9F5A581-6C47-7018-7AE4-F39FFBA96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9593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Canvas Pairing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14E29-A556-252C-227F-3B06330FA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080" y="1482923"/>
            <a:ext cx="3510151" cy="45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30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>
            <a:extLst>
              <a:ext uri="{FF2B5EF4-FFF2-40B4-BE49-F238E27FC236}">
                <a16:creationId xmlns:a16="http://schemas.microsoft.com/office/drawing/2014/main" id="{98AEDF26-73D3-5464-D46C-AB4AF508B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58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endParaRPr lang="en-US" sz="1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latin typeface="KG Lego House" panose="02000503000000020004" pitchFamily="2" charset="0"/>
              <a:cs typeface="Dreaming Outloud Pro" panose="03050502040302030504" pitchFamily="66" charset="0"/>
            </a:endParaRPr>
          </a:p>
        </p:txBody>
      </p:sp>
      <p:pic>
        <p:nvPicPr>
          <p:cNvPr id="8197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E82651F6-C2F5-558D-88E7-5B724506F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4230714B-2372-5D24-3CCF-D0ABE44E9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C9F5A581-6C47-7018-7AE4-F39FFBA96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9593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FID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67225-7C99-6A91-DB1E-58714649F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50199"/>
            <a:ext cx="74676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42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>
            <a:extLst>
              <a:ext uri="{FF2B5EF4-FFF2-40B4-BE49-F238E27FC236}">
                <a16:creationId xmlns:a16="http://schemas.microsoft.com/office/drawing/2014/main" id="{9E4A6B24-95A8-FD7E-A106-6441489D3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293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81BB6326-81C2-F6EB-F36E-3FCBD5688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D04B16C8-01E2-0209-077A-ABD5FA958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1F522D01-8AA0-1BCE-BC36-3C962F2BA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81335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Schedule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E61C29-A9E1-41CF-CA0B-6E681E759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229983"/>
              </p:ext>
            </p:extLst>
          </p:nvPr>
        </p:nvGraphicFramePr>
        <p:xfrm>
          <a:off x="457200" y="1744666"/>
          <a:ext cx="8229600" cy="4237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64511357"/>
                    </a:ext>
                  </a:extLst>
                </a:gridCol>
              </a:tblGrid>
              <a:tr h="4237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8:40 – 8:55 – Class Meeting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1" marR="68401" marT="0" marB="0"/>
                </a:tc>
                <a:extLst>
                  <a:ext uri="{0D108BD9-81ED-4DB2-BD59-A6C34878D82A}">
                    <a16:rowId xmlns:a16="http://schemas.microsoft.com/office/drawing/2014/main" val="2091778344"/>
                  </a:ext>
                </a:extLst>
              </a:tr>
              <a:tr h="4237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9:00 – 9:40 -Specials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1" marR="68401" marT="0" marB="0"/>
                </a:tc>
                <a:extLst>
                  <a:ext uri="{0D108BD9-81ED-4DB2-BD59-A6C34878D82A}">
                    <a16:rowId xmlns:a16="http://schemas.microsoft.com/office/drawing/2014/main" val="215137758"/>
                  </a:ext>
                </a:extLst>
              </a:tr>
              <a:tr h="4237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9:40 – 10:50 – Math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1" marR="68401" marT="0" marB="0"/>
                </a:tc>
                <a:extLst>
                  <a:ext uri="{0D108BD9-81ED-4DB2-BD59-A6C34878D82A}">
                    <a16:rowId xmlns:a16="http://schemas.microsoft.com/office/drawing/2014/main" val="1477895031"/>
                  </a:ext>
                </a:extLst>
              </a:tr>
              <a:tr h="4237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10:50 – 11:30 – </a:t>
                      </a:r>
                      <a:r>
                        <a:rPr lang="en-US" sz="2200" dirty="0">
                          <a:effectLst/>
                          <a:highlight>
                            <a:srgbClr val="00FF00"/>
                          </a:highlight>
                        </a:rPr>
                        <a:t>Snack</a:t>
                      </a:r>
                      <a:r>
                        <a:rPr lang="en-US" sz="2200" dirty="0">
                          <a:effectLst/>
                        </a:rPr>
                        <a:t>/Reading (Part 1)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1" marR="68401" marT="0" marB="0"/>
                </a:tc>
                <a:extLst>
                  <a:ext uri="{0D108BD9-81ED-4DB2-BD59-A6C34878D82A}">
                    <a16:rowId xmlns:a16="http://schemas.microsoft.com/office/drawing/2014/main" val="3092383717"/>
                  </a:ext>
                </a:extLst>
              </a:tr>
              <a:tr h="4237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11:30 – 12:00 – WIN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1" marR="68401" marT="0" marB="0"/>
                </a:tc>
                <a:extLst>
                  <a:ext uri="{0D108BD9-81ED-4DB2-BD59-A6C34878D82A}">
                    <a16:rowId xmlns:a16="http://schemas.microsoft.com/office/drawing/2014/main" val="2504486506"/>
                  </a:ext>
                </a:extLst>
              </a:tr>
              <a:tr h="4237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12:00 – 12:40 - Writing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1" marR="68401" marT="0" marB="0"/>
                </a:tc>
                <a:extLst>
                  <a:ext uri="{0D108BD9-81ED-4DB2-BD59-A6C34878D82A}">
                    <a16:rowId xmlns:a16="http://schemas.microsoft.com/office/drawing/2014/main" val="3634020740"/>
                  </a:ext>
                </a:extLst>
              </a:tr>
              <a:tr h="4237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12:40 – 1:40 – Recess/Lunch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1" marR="68401" marT="0" marB="0"/>
                </a:tc>
                <a:extLst>
                  <a:ext uri="{0D108BD9-81ED-4DB2-BD59-A6C34878D82A}">
                    <a16:rowId xmlns:a16="http://schemas.microsoft.com/office/drawing/2014/main" val="2837862883"/>
                  </a:ext>
                </a:extLst>
              </a:tr>
              <a:tr h="4237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1:40 – 2:25 – Reading (Part 2)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1" marR="68401" marT="0" marB="0"/>
                </a:tc>
                <a:extLst>
                  <a:ext uri="{0D108BD9-81ED-4DB2-BD59-A6C34878D82A}">
                    <a16:rowId xmlns:a16="http://schemas.microsoft.com/office/drawing/2014/main" val="2093213936"/>
                  </a:ext>
                </a:extLst>
              </a:tr>
              <a:tr h="4237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2:25 – 3:05 – Social Studies/Science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1" marR="68401" marT="0" marB="0"/>
                </a:tc>
                <a:extLst>
                  <a:ext uri="{0D108BD9-81ED-4DB2-BD59-A6C34878D82A}">
                    <a16:rowId xmlns:a16="http://schemas.microsoft.com/office/drawing/2014/main" val="3571425239"/>
                  </a:ext>
                </a:extLst>
              </a:tr>
              <a:tr h="4237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3:05 – 3:10 – Closing Circle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1" marR="68401" marT="0" marB="0"/>
                </a:tc>
                <a:extLst>
                  <a:ext uri="{0D108BD9-81ED-4DB2-BD59-A6C34878D82A}">
                    <a16:rowId xmlns:a16="http://schemas.microsoft.com/office/drawing/2014/main" val="1572527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68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>
            <a:extLst>
              <a:ext uri="{FF2B5EF4-FFF2-40B4-BE49-F238E27FC236}">
                <a16:creationId xmlns:a16="http://schemas.microsoft.com/office/drawing/2014/main" id="{7C274C1E-B952-29B1-D2EA-C10F3538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429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B6AA814A-76EA-52D6-6BD4-F4A99B7A1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1828800"/>
            <a:ext cx="7924800" cy="294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n w="38100">
                  <a:noFill/>
                  <a:prstDash val="solid"/>
                </a:ln>
                <a:latin typeface="Letters for Learners" pitchFamily="2" charset="0"/>
              </a:rPr>
              <a:t>Unpack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n w="38100">
                  <a:noFill/>
                  <a:prstDash val="solid"/>
                </a:ln>
                <a:latin typeface="Letters for Learners" pitchFamily="2" charset="0"/>
              </a:rPr>
              <a:t>Prepare supplies for the day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n w="38100">
                  <a:noFill/>
                  <a:prstDash val="solid"/>
                </a:ln>
                <a:latin typeface="Letters for Learners" pitchFamily="2" charset="0"/>
              </a:rPr>
              <a:t>Soft Start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n w="38100">
                  <a:noFill/>
                  <a:prstDash val="solid"/>
                </a:ln>
                <a:latin typeface="Letters for Learners" pitchFamily="2" charset="0"/>
              </a:rPr>
              <a:t>Announcements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n w="38100">
                  <a:noFill/>
                  <a:prstDash val="solid"/>
                </a:ln>
                <a:latin typeface="Letters for Learners" pitchFamily="2" charset="0"/>
              </a:rPr>
              <a:t>Morning Meeting </a:t>
            </a:r>
          </a:p>
        </p:txBody>
      </p:sp>
      <p:pic>
        <p:nvPicPr>
          <p:cNvPr id="4100" name="Picture 200">
            <a:extLst>
              <a:ext uri="{FF2B5EF4-FFF2-40B4-BE49-F238E27FC236}">
                <a16:creationId xmlns:a16="http://schemas.microsoft.com/office/drawing/2014/main" id="{4D21F0DD-1B3E-5E15-66C2-8B7E912E2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24161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65F814E1-4AA0-2853-06A2-E1A4F7DB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A2939447-99A5-E0BC-F374-2E327393B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7142F92C-C1E6-D762-75D9-2BBF09C16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4182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Morning Routine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>
            <a:extLst>
              <a:ext uri="{FF2B5EF4-FFF2-40B4-BE49-F238E27FC236}">
                <a16:creationId xmlns:a16="http://schemas.microsoft.com/office/drawing/2014/main" id="{98AEDF26-73D3-5464-D46C-AB4AF508B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58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endParaRPr lang="en-US" sz="1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latin typeface="KG Lego House" panose="02000503000000020004" pitchFamily="2" charset="0"/>
              <a:cs typeface="Dreaming Outloud Pro" panose="03050502040302030504" pitchFamily="66" charset="0"/>
            </a:endParaRP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2AE4946B-80CB-BE45-EC75-20D1E2A44FB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685800" y="1853818"/>
            <a:ext cx="7924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Letters for Learners" pitchFamily="2" charset="0"/>
              </a:rPr>
              <a:t> Day 1 – Quest  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Letters for Learners" pitchFamily="2" charset="0"/>
              </a:rPr>
              <a:t> Day 2 – Library   </a:t>
            </a:r>
            <a:endParaRPr lang="en-US" altLang="en-US" dirty="0">
              <a:solidFill>
                <a:srgbClr val="FF0000"/>
              </a:solidFill>
              <a:latin typeface="Letters for Learners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Letters for Learners" pitchFamily="2" charset="0"/>
              </a:rPr>
              <a:t> Day 3 – Music    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Letters for Learners" pitchFamily="2" charset="0"/>
              </a:rPr>
              <a:t> Day 4 – Gym      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Letters for Learners" pitchFamily="2" charset="0"/>
              </a:rPr>
              <a:t> Day 5 – Art  </a:t>
            </a:r>
          </a:p>
        </p:txBody>
      </p:sp>
      <p:pic>
        <p:nvPicPr>
          <p:cNvPr id="8196" name="Picture 199">
            <a:extLst>
              <a:ext uri="{FF2B5EF4-FFF2-40B4-BE49-F238E27FC236}">
                <a16:creationId xmlns:a16="http://schemas.microsoft.com/office/drawing/2014/main" id="{879C34EB-6D49-F389-8C26-5ADEB23D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99" y="4267200"/>
            <a:ext cx="27066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E82651F6-C2F5-558D-88E7-5B724506F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4230714B-2372-5D24-3CCF-D0ABE44E9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C9F5A581-6C47-7018-7AE4-F39FFBA96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9593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Specials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>
            <a:extLst>
              <a:ext uri="{FF2B5EF4-FFF2-40B4-BE49-F238E27FC236}">
                <a16:creationId xmlns:a16="http://schemas.microsoft.com/office/drawing/2014/main" id="{876B4945-D378-8968-3D3B-3DE84A0D8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79A072E5-9428-2587-0258-C5AECC28A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7924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i="1" dirty="0">
                <a:latin typeface="Letters for Learners" pitchFamily="2" charset="0"/>
              </a:rPr>
              <a:t>Calendar Math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</a:rPr>
              <a:t>Basic skills such as place value, multiplication/division, area/perimeter, measuring angles, in/out function tables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Letters for Learners" pitchFamily="2" charset="0"/>
              </a:rPr>
              <a:t> </a:t>
            </a:r>
            <a:r>
              <a:rPr lang="en-US" altLang="en-US" b="1" i="1" dirty="0">
                <a:latin typeface="Letters for Learners" pitchFamily="2" charset="0"/>
              </a:rPr>
              <a:t>Math in Focus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</a:rPr>
              <a:t>Focused approach in each unit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</a:rPr>
              <a:t>Differentiation during instruction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latin typeface="Letters for Learners" pitchFamily="2" charset="0"/>
              </a:rPr>
              <a:t>*Chapter Review </a:t>
            </a:r>
          </a:p>
        </p:txBody>
      </p:sp>
      <p:pic>
        <p:nvPicPr>
          <p:cNvPr id="7172" name="Picture 200">
            <a:extLst>
              <a:ext uri="{FF2B5EF4-FFF2-40B4-BE49-F238E27FC236}">
                <a16:creationId xmlns:a16="http://schemas.microsoft.com/office/drawing/2014/main" id="{DABD3D64-33A2-0DA2-04A1-4A10C5309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811" y="3859570"/>
            <a:ext cx="2034189" cy="22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62A695F5-AD31-6988-CC03-8E12E1632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AEB45056-9378-4B75-53F7-30B081CA2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2089AF05-A770-4943-4454-492CBB7DA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88" y="753070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Math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974872-95BC-6C55-D69F-34B8D038D841}"/>
              </a:ext>
            </a:extLst>
          </p:cNvPr>
          <p:cNvSpPr/>
          <p:nvPr/>
        </p:nvSpPr>
        <p:spPr>
          <a:xfrm>
            <a:off x="0" y="1202163"/>
            <a:ext cx="9167578" cy="779630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Google Shape;183;g283e4d3d551_0_5">
            <a:extLst>
              <a:ext uri="{FF2B5EF4-FFF2-40B4-BE49-F238E27FC236}">
                <a16:creationId xmlns:a16="http://schemas.microsoft.com/office/drawing/2014/main" id="{393BEF01-F5F8-FF7E-2F9F-426F777C8A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77" y="3564508"/>
            <a:ext cx="1034222" cy="1371367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8430"/>
              </a:srgbClr>
            </a:outerShdw>
          </a:effectLst>
        </p:spPr>
      </p:pic>
      <p:pic>
        <p:nvPicPr>
          <p:cNvPr id="7" name="Google Shape;184;g283e4d3d551_0_5">
            <a:extLst>
              <a:ext uri="{FF2B5EF4-FFF2-40B4-BE49-F238E27FC236}">
                <a16:creationId xmlns:a16="http://schemas.microsoft.com/office/drawing/2014/main" id="{A17C82C1-5075-52AE-BD5B-D3503E9733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6153" y="3570636"/>
            <a:ext cx="1025229" cy="1359109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8430"/>
              </a:srgbClr>
            </a:outerShdw>
          </a:effectLst>
        </p:spPr>
      </p:pic>
      <p:pic>
        <p:nvPicPr>
          <p:cNvPr id="10" name="Google Shape;185;g283e4d3d551_0_5">
            <a:extLst>
              <a:ext uri="{FF2B5EF4-FFF2-40B4-BE49-F238E27FC236}">
                <a16:creationId xmlns:a16="http://schemas.microsoft.com/office/drawing/2014/main" id="{A96D3EE3-B2E6-5661-53C0-85D7B4615AF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1389" y="3570653"/>
            <a:ext cx="1063275" cy="135909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2A81595-5147-800B-13AC-773CFB6CAF5E}"/>
              </a:ext>
            </a:extLst>
          </p:cNvPr>
          <p:cNvSpPr/>
          <p:nvPr/>
        </p:nvSpPr>
        <p:spPr>
          <a:xfrm>
            <a:off x="253723" y="3659073"/>
            <a:ext cx="785777" cy="559197"/>
          </a:xfrm>
          <a:prstGeom prst="ellipse">
            <a:avLst/>
          </a:prstGeom>
          <a:solidFill>
            <a:srgbClr val="91B4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Google Shape;186;g283e4d3d551_0_5">
            <a:extLst>
              <a:ext uri="{FF2B5EF4-FFF2-40B4-BE49-F238E27FC236}">
                <a16:creationId xmlns:a16="http://schemas.microsoft.com/office/drawing/2014/main" id="{10AC1A3E-7957-6123-69BA-50BC29E76E67}"/>
              </a:ext>
            </a:extLst>
          </p:cNvPr>
          <p:cNvSpPr txBox="1"/>
          <p:nvPr/>
        </p:nvSpPr>
        <p:spPr>
          <a:xfrm>
            <a:off x="246685" y="3877434"/>
            <a:ext cx="761393" cy="186944"/>
          </a:xfrm>
          <a:prstGeom prst="rect">
            <a:avLst/>
          </a:prstGeom>
          <a:solidFill>
            <a:srgbClr val="91B4F8"/>
          </a:solidFill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 defTabSz="685800" eaLnBrk="1" fontAlgn="auto" hangingPunct="1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defRPr/>
            </a:pPr>
            <a:r>
              <a:rPr lang="en-US" sz="750" b="1" dirty="0">
                <a:solidFill>
                  <a:srgbClr val="FFFFFF"/>
                </a:solidFill>
                <a:latin typeface="Arial"/>
                <a:ea typeface="Quattrocento Sans"/>
                <a:cs typeface="Quattrocento Sans"/>
                <a:sym typeface="Quattrocento Sans"/>
              </a:rPr>
              <a:t>Assessment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F2797F-75D7-76B8-2916-05CE67AAD35B}"/>
              </a:ext>
            </a:extLst>
          </p:cNvPr>
          <p:cNvSpPr/>
          <p:nvPr/>
        </p:nvSpPr>
        <p:spPr>
          <a:xfrm>
            <a:off x="2765707" y="3628149"/>
            <a:ext cx="785777" cy="559197"/>
          </a:xfrm>
          <a:prstGeom prst="ellipse">
            <a:avLst/>
          </a:prstGeom>
          <a:solidFill>
            <a:srgbClr val="DD98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Google Shape;191;g283e4d3d551_0_5">
            <a:extLst>
              <a:ext uri="{FF2B5EF4-FFF2-40B4-BE49-F238E27FC236}">
                <a16:creationId xmlns:a16="http://schemas.microsoft.com/office/drawing/2014/main" id="{2BBAA316-9622-DEC4-8E78-500671015E81}"/>
              </a:ext>
            </a:extLst>
          </p:cNvPr>
          <p:cNvSpPr txBox="1"/>
          <p:nvPr/>
        </p:nvSpPr>
        <p:spPr>
          <a:xfrm>
            <a:off x="2731390" y="3802323"/>
            <a:ext cx="878753" cy="257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 defTabSz="685800" eaLnBrk="1" fontAlgn="auto" hangingPunct="1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  <a:ea typeface="Quattrocento Sans"/>
                <a:cs typeface="Quattrocento Sans"/>
                <a:sym typeface="Quattrocento Sans"/>
              </a:rPr>
              <a:t>Practice</a:t>
            </a:r>
            <a:endParaRPr sz="900" b="1" dirty="0">
              <a:solidFill>
                <a:srgbClr val="FFFFFF"/>
              </a:solidFill>
              <a:latin typeface="Arial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C1B68B-0AD4-3D6E-0CA4-6BB955451656}"/>
              </a:ext>
            </a:extLst>
          </p:cNvPr>
          <p:cNvSpPr txBox="1"/>
          <p:nvPr/>
        </p:nvSpPr>
        <p:spPr>
          <a:xfrm>
            <a:off x="1089904" y="3701987"/>
            <a:ext cx="269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000000"/>
                </a:solidFill>
                <a:latin typeface="Arial"/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7216F1-31FE-06A9-15DD-199873DFE5A8}"/>
              </a:ext>
            </a:extLst>
          </p:cNvPr>
          <p:cNvSpPr txBox="1"/>
          <p:nvPr/>
        </p:nvSpPr>
        <p:spPr>
          <a:xfrm>
            <a:off x="2372919" y="3709252"/>
            <a:ext cx="269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000000"/>
                </a:solidFill>
                <a:latin typeface="Arial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2F5F29-896B-188F-F0CB-88CC924E7E6C}"/>
              </a:ext>
            </a:extLst>
          </p:cNvPr>
          <p:cNvSpPr txBox="1"/>
          <p:nvPr/>
        </p:nvSpPr>
        <p:spPr>
          <a:xfrm>
            <a:off x="3748615" y="3701986"/>
            <a:ext cx="269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000000"/>
                </a:solidFill>
                <a:latin typeface="Arial"/>
              </a:rPr>
              <a:t>=</a:t>
            </a:r>
          </a:p>
        </p:txBody>
      </p:sp>
      <p:pic>
        <p:nvPicPr>
          <p:cNvPr id="20" name="Picture 2" descr="The goal is the Green Light on Reflex - ExploreLearning News">
            <a:extLst>
              <a:ext uri="{FF2B5EF4-FFF2-40B4-BE49-F238E27FC236}">
                <a16:creationId xmlns:a16="http://schemas.microsoft.com/office/drawing/2014/main" id="{08C1DB93-094D-4F6F-AF01-0A3987646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9" t="40609" r="36152" b="28037"/>
          <a:stretch/>
        </p:blipFill>
        <p:spPr bwMode="auto">
          <a:xfrm>
            <a:off x="4156767" y="3632038"/>
            <a:ext cx="787471" cy="7796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177;g283e4d3d551_0_5" descr="Screen Shot 2013-06-17 at 1.07.39 PM.png">
            <a:extLst>
              <a:ext uri="{FF2B5EF4-FFF2-40B4-BE49-F238E27FC236}">
                <a16:creationId xmlns:a16="http://schemas.microsoft.com/office/drawing/2014/main" id="{F75E4BAF-6D64-7AED-261F-D8DD1CE04EC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4176" y="5134685"/>
            <a:ext cx="1025229" cy="723302"/>
          </a:xfrm>
          <a:prstGeom prst="rect">
            <a:avLst/>
          </a:prstGeom>
          <a:noFill/>
          <a:ln w="5715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Google Shape;192;g283e4d3d551_0_5" descr="FactFamily.png">
            <a:extLst>
              <a:ext uri="{FF2B5EF4-FFF2-40B4-BE49-F238E27FC236}">
                <a16:creationId xmlns:a16="http://schemas.microsoft.com/office/drawing/2014/main" id="{85B5F0C3-0A54-A211-5D0F-69248FAB46A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6153" y="5134683"/>
            <a:ext cx="1025229" cy="72330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Google Shape;195;g283e4d3d551_0_5">
            <a:extLst>
              <a:ext uri="{FF2B5EF4-FFF2-40B4-BE49-F238E27FC236}">
                <a16:creationId xmlns:a16="http://schemas.microsoft.com/office/drawing/2014/main" id="{C69408F2-6C67-A595-DD1A-6703B9DE998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89952" y="5134682"/>
            <a:ext cx="1063275" cy="72330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698493-AA39-DEBD-E6C4-514A0212B15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39200"/>
          <a:stretch/>
        </p:blipFill>
        <p:spPr>
          <a:xfrm>
            <a:off x="1558407" y="2042210"/>
            <a:ext cx="2598361" cy="11837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203FF0-50E6-4081-607B-B1A8CFE29A89}"/>
              </a:ext>
            </a:extLst>
          </p:cNvPr>
          <p:cNvSpPr txBox="1"/>
          <p:nvPr/>
        </p:nvSpPr>
        <p:spPr>
          <a:xfrm>
            <a:off x="0" y="2280892"/>
            <a:ext cx="15430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000000"/>
                </a:solidFill>
                <a:latin typeface="Arial"/>
              </a:rPr>
              <a:t>Log in through </a:t>
            </a:r>
            <a:r>
              <a:rPr lang="en-US" sz="1350" b="1" dirty="0" err="1">
                <a:solidFill>
                  <a:srgbClr val="000000"/>
                </a:solidFill>
                <a:latin typeface="Arial"/>
              </a:rPr>
              <a:t>ClassLink</a:t>
            </a:r>
            <a:r>
              <a:rPr lang="en-US" sz="1350" b="1" dirty="0">
                <a:solidFill>
                  <a:srgbClr val="000000"/>
                </a:solidFill>
                <a:latin typeface="Arial"/>
              </a:rPr>
              <a:t> with </a:t>
            </a:r>
            <a:r>
              <a:rPr lang="en-US" sz="1350" b="1" u="sng" dirty="0">
                <a:solidFill>
                  <a:srgbClr val="000000"/>
                </a:solidFill>
                <a:latin typeface="Arial"/>
              </a:rPr>
              <a:t>any</a:t>
            </a:r>
            <a:r>
              <a:rPr lang="en-US" sz="1350" b="1" dirty="0">
                <a:solidFill>
                  <a:srgbClr val="000000"/>
                </a:solidFill>
                <a:latin typeface="Arial"/>
              </a:rPr>
              <a:t> device.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3FDDF23-A0FE-CD0A-F311-D1568553B033}"/>
              </a:ext>
            </a:extLst>
          </p:cNvPr>
          <p:cNvSpPr/>
          <p:nvPr/>
        </p:nvSpPr>
        <p:spPr>
          <a:xfrm>
            <a:off x="3610143" y="2211150"/>
            <a:ext cx="546625" cy="5482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5EC4A9C-ED4B-D2F2-7904-919A184CD8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6374" y="3108391"/>
            <a:ext cx="3261590" cy="1903058"/>
          </a:xfrm>
          <a:prstGeom prst="rect">
            <a:avLst/>
          </a:prstGeom>
        </p:spPr>
      </p:pic>
      <p:pic>
        <p:nvPicPr>
          <p:cNvPr id="27" name="Picture 26" descr="Cartoon bear and crab&#10;&#10;Description automatically generated">
            <a:extLst>
              <a:ext uri="{FF2B5EF4-FFF2-40B4-BE49-F238E27FC236}">
                <a16:creationId xmlns:a16="http://schemas.microsoft.com/office/drawing/2014/main" id="{6CB4ADAA-67DE-F817-CA76-949F570107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25" b="95170" l="5210" r="90449">
                        <a14:foregroundMark x1="44718" y1="5725" x2="61795" y2="5725"/>
                        <a14:foregroundMark x1="31114" y1="90877" x2="31114" y2="90877"/>
                        <a14:foregroundMark x1="64978" y1="90877" x2="64978" y2="90877"/>
                        <a14:foregroundMark x1="77135" y1="81038" x2="77135" y2="81038"/>
                        <a14:foregroundMark x1="81331" y1="90698" x2="81331" y2="90698"/>
                        <a14:foregroundMark x1="79595" y1="94991" x2="79595" y2="94991"/>
                        <a14:foregroundMark x1="67149" y1="95170" x2="67149" y2="95170"/>
                        <a14:foregroundMark x1="73661" y1="6977" x2="73661" y2="6977"/>
                        <a14:foregroundMark x1="73661" y1="8050" x2="73661" y2="8050"/>
                        <a14:foregroundMark x1="71925" y1="6261" x2="71925" y2="6261"/>
                        <a14:foregroundMark x1="67438" y1="7335" x2="67438" y2="7335"/>
                        <a14:foregroundMark x1="68452" y1="9481" x2="68452" y2="9481"/>
                        <a14:foregroundMark x1="72214" y1="13238" x2="72214" y2="13238"/>
                        <a14:foregroundMark x1="73227" y1="11628" x2="73227" y2="11628"/>
                        <a14:foregroundMark x1="73227" y1="11628" x2="73227" y2="11628"/>
                        <a14:foregroundMark x1="26918" y1="9481" x2="25181" y2="9481"/>
                        <a14:foregroundMark x1="74964" y1="8408" x2="73661" y2="7513"/>
                        <a14:foregroundMark x1="90593" y1="53846" x2="90593" y2="53846"/>
                        <a14:foregroundMark x1="5210" y1="41682" x2="6946" y2="43649"/>
                        <a14:foregroundMark x1="9262" y1="30769" x2="8683" y2="30411"/>
                        <a14:foregroundMark x1="15195" y1="14490" x2="15485" y2="17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594" y="1005738"/>
            <a:ext cx="1725828" cy="13961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3FB4C8D-E0B7-F9B6-90EF-3C3948CF73D4}"/>
              </a:ext>
            </a:extLst>
          </p:cNvPr>
          <p:cNvSpPr txBox="1"/>
          <p:nvPr/>
        </p:nvSpPr>
        <p:spPr>
          <a:xfrm>
            <a:off x="2213406" y="192288"/>
            <a:ext cx="46601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Reflex Math </a:t>
            </a:r>
            <a:endParaRPr lang="en-US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latin typeface="KG Lego House" panose="02000503000000020004" pitchFamily="2" charset="0"/>
              <a:cs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951">
        <p:fade/>
      </p:transition>
    </mc:Choice>
    <mc:Fallback xmlns="">
      <p:transition spd="med" advTm="409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>
            <a:extLst>
              <a:ext uri="{FF2B5EF4-FFF2-40B4-BE49-F238E27FC236}">
                <a16:creationId xmlns:a16="http://schemas.microsoft.com/office/drawing/2014/main" id="{3DC79F30-C5CF-84AC-39F0-F555C136A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429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 </a:t>
            </a:r>
            <a:endParaRPr lang="en-US" sz="1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latin typeface="KG Lego House" panose="02000503000000020004" pitchFamily="2" charset="0"/>
              <a:cs typeface="Dreaming Outloud Pro" panose="03050502040302030504" pitchFamily="66" charset="0"/>
            </a:endParaRPr>
          </a:p>
        </p:txBody>
      </p:sp>
      <p:pic>
        <p:nvPicPr>
          <p:cNvPr id="5124" name="Picture 199">
            <a:extLst>
              <a:ext uri="{FF2B5EF4-FFF2-40B4-BE49-F238E27FC236}">
                <a16:creationId xmlns:a16="http://schemas.microsoft.com/office/drawing/2014/main" id="{2F30D96F-7795-B8DF-CF83-986F7D8B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07607"/>
            <a:ext cx="27066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EAA2CF67-53CB-4FCC-93CF-E1DE070EA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702D70C8-8F46-A506-54BB-7E12BC34C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AAE0A61B-78C6-B174-2C90-5B0B19E34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9593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Reflex Math </a:t>
            </a:r>
            <a:endParaRPr lang="en-US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latin typeface="KG Lego House" panose="02000503000000020004" pitchFamily="2" charset="0"/>
              <a:cs typeface="Dreaming Outloud Pro" panose="03050502040302030504" pitchFamily="66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13A9BD7-8234-8433-0AA0-ED940DD9D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8932"/>
            <a:ext cx="3810000" cy="495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094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>
            <a:extLst>
              <a:ext uri="{FF2B5EF4-FFF2-40B4-BE49-F238E27FC236}">
                <a16:creationId xmlns:a16="http://schemas.microsoft.com/office/drawing/2014/main" id="{9E4A6B24-95A8-FD7E-A106-6441489D3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4C084858-FD42-6D5A-B69F-E0012A610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8" y="1683613"/>
            <a:ext cx="7924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Letters for Learners" pitchFamily="2" charset="0"/>
              </a:rPr>
              <a:t>My View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Letters for Learners" pitchFamily="2" charset="0"/>
              </a:rPr>
              <a:t>Text Dependent Analysis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Letters for Learners" pitchFamily="2" charset="0"/>
              </a:rPr>
              <a:t>Strategy Instruction including:</a:t>
            </a:r>
          </a:p>
          <a:p>
            <a:pPr>
              <a:spcBef>
                <a:spcPct val="0"/>
              </a:spcBef>
            </a:pPr>
            <a:r>
              <a:rPr lang="en-US" altLang="en-US" sz="2800" dirty="0">
                <a:latin typeface="Letters for Learners" pitchFamily="2" charset="0"/>
              </a:rPr>
              <a:t>     Summarizing, Connections, Visualizations,      </a:t>
            </a:r>
          </a:p>
          <a:p>
            <a:pPr>
              <a:spcBef>
                <a:spcPct val="0"/>
              </a:spcBef>
            </a:pPr>
            <a:r>
              <a:rPr lang="en-US" altLang="en-US" sz="2800" dirty="0">
                <a:latin typeface="Letters for Learners" pitchFamily="2" charset="0"/>
              </a:rPr>
              <a:t>     Monitoring, Questioning, Predictions,  </a:t>
            </a:r>
          </a:p>
          <a:p>
            <a:pPr>
              <a:spcBef>
                <a:spcPct val="0"/>
              </a:spcBef>
            </a:pPr>
            <a:r>
              <a:rPr lang="en-US" altLang="en-US" sz="2800" dirty="0">
                <a:latin typeface="Letters for Learners" pitchFamily="2" charset="0"/>
              </a:rPr>
              <a:t>     Inferences, Drawing Conclusions </a:t>
            </a:r>
          </a:p>
        </p:txBody>
      </p:sp>
      <p:pic>
        <p:nvPicPr>
          <p:cNvPr id="12292" name="Picture 199">
            <a:extLst>
              <a:ext uri="{FF2B5EF4-FFF2-40B4-BE49-F238E27FC236}">
                <a16:creationId xmlns:a16="http://schemas.microsoft.com/office/drawing/2014/main" id="{FF287365-E480-B155-B3CC-0DFDE886C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2" y="3750722"/>
            <a:ext cx="34940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81BB6326-81C2-F6EB-F36E-3FCBD5688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D04B16C8-01E2-0209-077A-ABD5FA958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1F522D01-8AA0-1BCE-BC36-3C962F2BA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81335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>
            <a:extLst>
              <a:ext uri="{FF2B5EF4-FFF2-40B4-BE49-F238E27FC236}">
                <a16:creationId xmlns:a16="http://schemas.microsoft.com/office/drawing/2014/main" id="{3DC79F30-C5CF-84AC-39F0-F555C136A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" y="3810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</a:pPr>
            <a:r>
              <a:rPr lang="en-US" altLang="en-US" sz="3600" dirty="0">
                <a:latin typeface="Letters for Learners" pitchFamily="2" charset="0"/>
              </a:rPr>
              <a:t>Flexible Grouping 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3600" dirty="0">
                <a:latin typeface="Letters for Learners" pitchFamily="2" charset="0"/>
              </a:rPr>
              <a:t>  Enrichment as well as areas in need of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Letters for Learners" pitchFamily="2" charset="0"/>
              </a:rPr>
              <a:t>    improvement 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3600" dirty="0">
                <a:latin typeface="Letters for Learners" pitchFamily="2" charset="0"/>
              </a:rPr>
              <a:t>  Team approach  </a:t>
            </a:r>
          </a:p>
        </p:txBody>
      </p:sp>
      <p:pic>
        <p:nvPicPr>
          <p:cNvPr id="5124" name="Picture 199">
            <a:extLst>
              <a:ext uri="{FF2B5EF4-FFF2-40B4-BE49-F238E27FC236}">
                <a16:creationId xmlns:a16="http://schemas.microsoft.com/office/drawing/2014/main" id="{2F30D96F-7795-B8DF-CF83-986F7D8B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07607"/>
            <a:ext cx="27066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EAA2CF67-53CB-4FCC-93CF-E1DE070EA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702D70C8-8F46-A506-54BB-7E12BC34C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AAE0A61B-78C6-B174-2C90-5B0B19E34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9593"/>
            <a:ext cx="7772400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W.I.N.</a:t>
            </a:r>
          </a:p>
          <a:p>
            <a:pPr algn="ctr">
              <a:buNone/>
            </a:pPr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(What I Need)</a:t>
            </a:r>
            <a:endParaRPr lang="en-US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latin typeface="KG Lego House" panose="02000503000000020004" pitchFamily="2" charset="0"/>
              <a:cs typeface="Dreaming Outloud Pro" panose="030505020403020305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">
            <a:extLst>
              <a:ext uri="{FF2B5EF4-FFF2-40B4-BE49-F238E27FC236}">
                <a16:creationId xmlns:a16="http://schemas.microsoft.com/office/drawing/2014/main" id="{DBFD1049-BAA3-F8E8-C5D6-B9B8F9106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70038"/>
            <a:ext cx="8382000" cy="6172200"/>
          </a:xfrm>
          <a:prstGeom prst="rect">
            <a:avLst/>
          </a:prstGeom>
          <a:solidFill>
            <a:schemeClr val="bg1"/>
          </a:solidFill>
          <a:ln w="133350" cap="rnd">
            <a:solidFill>
              <a:srgbClr val="FA0000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n>
                <a:solidFill>
                  <a:schemeClr val="tx1"/>
                </a:solidFill>
                <a:prstDash val="solid"/>
              </a:ln>
              <a:latin typeface="Arial" charset="0"/>
            </a:endParaRPr>
          </a:p>
        </p:txBody>
      </p:sp>
      <p:sp>
        <p:nvSpPr>
          <p:cNvPr id="2052" name="AutoShape 14">
            <a:extLst>
              <a:ext uri="{FF2B5EF4-FFF2-40B4-BE49-F238E27FC236}">
                <a16:creationId xmlns:a16="http://schemas.microsoft.com/office/drawing/2014/main" id="{8E9BAA40-629B-5C22-83DE-F733F5244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590800"/>
            <a:ext cx="3962400" cy="3022600"/>
          </a:xfrm>
          <a:prstGeom prst="flowChartProcess">
            <a:avLst/>
          </a:prstGeom>
          <a:solidFill>
            <a:schemeClr val="bg1"/>
          </a:solidFill>
          <a:ln w="1270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3" name="Text Box 16">
            <a:extLst>
              <a:ext uri="{FF2B5EF4-FFF2-40B4-BE49-F238E27FC236}">
                <a16:creationId xmlns:a16="http://schemas.microsoft.com/office/drawing/2014/main" id="{4960749B-1770-1C11-7B95-A53C1A7DB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2566988"/>
            <a:ext cx="3698875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1200" dirty="0">
              <a:latin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ahoma" panose="020B0604030504040204" pitchFamily="34" charset="0"/>
              </a:rPr>
              <a:t> Class Picture Goes in this Section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1A848C36-EEE1-31E1-DD26-FD4053556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5828768"/>
            <a:ext cx="480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Letters for Learners" pitchFamily="2" charset="0"/>
              </a:rPr>
              <a:t>2024 - 2025</a:t>
            </a:r>
          </a:p>
        </p:txBody>
      </p:sp>
      <p:pic>
        <p:nvPicPr>
          <p:cNvPr id="2055" name="Picture 200">
            <a:extLst>
              <a:ext uri="{FF2B5EF4-FFF2-40B4-BE49-F238E27FC236}">
                <a16:creationId xmlns:a16="http://schemas.microsoft.com/office/drawing/2014/main" id="{FE78FDC3-C320-228F-B4FB-7B8BC0C8A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4" y="4678702"/>
            <a:ext cx="1513042" cy="186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01">
            <a:extLst>
              <a:ext uri="{FF2B5EF4-FFF2-40B4-BE49-F238E27FC236}">
                <a16:creationId xmlns:a16="http://schemas.microsoft.com/office/drawing/2014/main" id="{1867EAF9-03EC-55C3-E1B4-5C15F26C3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83" y="4499088"/>
            <a:ext cx="2162603" cy="201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60D5E91F-87AE-140F-7F20-59EF20C12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4C91B3A0-9434-760E-E96D-4B4E4B439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Box 204">
            <a:extLst>
              <a:ext uri="{FF2B5EF4-FFF2-40B4-BE49-F238E27FC236}">
                <a16:creationId xmlns:a16="http://schemas.microsoft.com/office/drawing/2014/main" id="{9966EE32-1D16-F305-ACC6-B36982B5E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2" y="1351396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Michener Explorers </a:t>
            </a:r>
          </a:p>
        </p:txBody>
      </p:sp>
      <p:pic>
        <p:nvPicPr>
          <p:cNvPr id="4" name="Picture 3" descr="A group of people posing for a photo under a tree&#10;&#10;Description automatically generated">
            <a:extLst>
              <a:ext uri="{FF2B5EF4-FFF2-40B4-BE49-F238E27FC236}">
                <a16:creationId xmlns:a16="http://schemas.microsoft.com/office/drawing/2014/main" id="{43FD295B-218F-BCA9-C5C8-A09FE3A9B8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99" y="2308231"/>
            <a:ext cx="4504602" cy="337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0040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>
            <a:extLst>
              <a:ext uri="{FF2B5EF4-FFF2-40B4-BE49-F238E27FC236}">
                <a16:creationId xmlns:a16="http://schemas.microsoft.com/office/drawing/2014/main" id="{9E8C63AA-50F9-172B-0757-A59D9C199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659E9E91-8671-8D15-5119-8EA44C0BD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02" y="1595063"/>
            <a:ext cx="79248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Letters for Learners" pitchFamily="2" charset="0"/>
              </a:rPr>
              <a:t>The Year of the Sentence 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Letters for Learners" pitchFamily="2" charset="0"/>
              </a:rPr>
              <a:t>In Conjunction with My View Reading Series/Mentor Texts to Model Writer’s Craft, Genres, and Grammar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Letters for Learners" pitchFamily="2" charset="0"/>
              </a:rPr>
              <a:t> Writer’s Notebooks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Letters for Learners" pitchFamily="2" charset="0"/>
              </a:rPr>
              <a:t> Writing Process – Brainstorming, Drafting, Revising, Editing</a:t>
            </a:r>
          </a:p>
          <a:p>
            <a:pPr marL="457200" lvl="1" indent="0">
              <a:spcBef>
                <a:spcPct val="50000"/>
              </a:spcBef>
              <a:buNone/>
            </a:pPr>
            <a:r>
              <a:rPr lang="en-US" altLang="en-US" dirty="0">
                <a:latin typeface="Letters for Learners" pitchFamily="2" charset="0"/>
              </a:rPr>
              <a:t>    and Publishing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Letters for Learners" pitchFamily="2" charset="0"/>
              </a:rPr>
              <a:t> Author’s Chair for Students to Share Their Writing</a:t>
            </a:r>
          </a:p>
        </p:txBody>
      </p:sp>
      <p:pic>
        <p:nvPicPr>
          <p:cNvPr id="11268" name="Picture 199">
            <a:extLst>
              <a:ext uri="{FF2B5EF4-FFF2-40B4-BE49-F238E27FC236}">
                <a16:creationId xmlns:a16="http://schemas.microsoft.com/office/drawing/2014/main" id="{C044C81B-6AE5-6962-F41A-1148438EC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14199"/>
            <a:ext cx="27066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BE6EEADE-401B-7A13-13BC-D81BC48CC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1EF533C8-A594-43B9-D526-57E84F6B4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CD9059DB-DF23-93B1-1F2B-6D688AACE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01" y="671733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>
            <a:extLst>
              <a:ext uri="{FF2B5EF4-FFF2-40B4-BE49-F238E27FC236}">
                <a16:creationId xmlns:a16="http://schemas.microsoft.com/office/drawing/2014/main" id="{4BE29A90-59D3-23CA-FF12-9CD6314E8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0A2737AA-E1EA-5908-7AF4-9D65C809B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2600"/>
            <a:ext cx="7924800" cy="191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n w="38100">
                  <a:noFill/>
                  <a:prstDash val="solid"/>
                </a:ln>
                <a:latin typeface="Letters for Learners" pitchFamily="2" charset="0"/>
              </a:rPr>
              <a:t>Dress according to weather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n w="38100">
                  <a:noFill/>
                  <a:prstDash val="solid"/>
                </a:ln>
                <a:latin typeface="Letters for Learners" pitchFamily="2" charset="0"/>
              </a:rPr>
              <a:t>Try to get the children out as much as possible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Minya Nouvelle" panose="020B0604020202020204" pitchFamily="2" charset="0"/>
              </a:rPr>
              <a:t> </a:t>
            </a:r>
          </a:p>
        </p:txBody>
      </p:sp>
      <p:pic>
        <p:nvPicPr>
          <p:cNvPr id="9220" name="Picture 199">
            <a:extLst>
              <a:ext uri="{FF2B5EF4-FFF2-40B4-BE49-F238E27FC236}">
                <a16:creationId xmlns:a16="http://schemas.microsoft.com/office/drawing/2014/main" id="{F4703151-1DE1-3888-E302-B69984CB2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4940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0CE132A6-C425-2067-7E55-FC97EAFE1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3060F723-DD5B-CF5A-5868-65EF04276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5658B78D-15E5-E32D-100A-BE46C29BA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0382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Recess/Lunch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>
            <a:extLst>
              <a:ext uri="{FF2B5EF4-FFF2-40B4-BE49-F238E27FC236}">
                <a16:creationId xmlns:a16="http://schemas.microsoft.com/office/drawing/2014/main" id="{86E96627-DDD9-A5A8-B1AE-2CF161A38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1800" dirty="0">
              <a:ln w="38100">
                <a:noFill/>
                <a:prstDash val="solid"/>
              </a:ln>
              <a:latin typeface="Letters for Learners" pitchFamily="2" charset="0"/>
            </a:endParaRPr>
          </a:p>
        </p:txBody>
      </p:sp>
      <p:pic>
        <p:nvPicPr>
          <p:cNvPr id="13316" name="Picture 200">
            <a:extLst>
              <a:ext uri="{FF2B5EF4-FFF2-40B4-BE49-F238E27FC236}">
                <a16:creationId xmlns:a16="http://schemas.microsoft.com/office/drawing/2014/main" id="{23100D32-70C8-6A46-2AF4-DFE4F63AD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24161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A230FD90-251D-BB03-7421-3F301AF9A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69841618-803B-BF68-45FF-6C5F9C3F8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74A587ED-879B-A37A-F8C6-FEC6647FD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71906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Read Aloud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30E4A4-B7E1-9378-6F4F-BF993EEB7D1A}"/>
              </a:ext>
            </a:extLst>
          </p:cNvPr>
          <p:cNvSpPr txBox="1"/>
          <p:nvPr/>
        </p:nvSpPr>
        <p:spPr>
          <a:xfrm>
            <a:off x="1177791" y="1935050"/>
            <a:ext cx="693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38100">
                  <a:noFill/>
                  <a:prstDash val="solid"/>
                </a:ln>
                <a:latin typeface="Letters for Learners" pitchFamily="2" charset="0"/>
              </a:rPr>
              <a:t>Students will return from recess/lunch</a:t>
            </a:r>
          </a:p>
          <a:p>
            <a:endParaRPr lang="en-US" sz="2800" dirty="0">
              <a:ln w="38100">
                <a:noFill/>
                <a:prstDash val="solid"/>
              </a:ln>
              <a:latin typeface="Letters for Learners" pitchFamily="2" charset="0"/>
            </a:endParaRPr>
          </a:p>
          <a:p>
            <a:r>
              <a:rPr lang="en-US" sz="2800" dirty="0">
                <a:ln w="38100">
                  <a:noFill/>
                  <a:prstDash val="solid"/>
                </a:ln>
                <a:latin typeface="Letters for Learners" pitchFamily="2" charset="0"/>
              </a:rPr>
              <a:t>Throughout the year, students will listen to various books and discuss as a group.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>
            <a:extLst>
              <a:ext uri="{FF2B5EF4-FFF2-40B4-BE49-F238E27FC236}">
                <a16:creationId xmlns:a16="http://schemas.microsoft.com/office/drawing/2014/main" id="{9E4A6B24-95A8-FD7E-A106-6441489D3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4C084858-FD42-6D5A-B69F-E0012A610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8" y="1683613"/>
            <a:ext cx="79248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Letters for Learners" pitchFamily="2" charset="0"/>
              </a:rPr>
              <a:t>Independent/group activities- in response to whole group instruction </a:t>
            </a: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Letters for Learners" pitchFamily="2" charset="0"/>
              </a:rPr>
              <a:t>Vocabulary </a:t>
            </a: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Letters for Learners" pitchFamily="2" charset="0"/>
              </a:rPr>
              <a:t>Comprehension </a:t>
            </a: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Letters for Learners" pitchFamily="2" charset="0"/>
              </a:rPr>
              <a:t>Application </a:t>
            </a: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latin typeface="Letters for Learners" pitchFamily="2" charset="0"/>
            </a:endParaRPr>
          </a:p>
        </p:txBody>
      </p:sp>
      <p:pic>
        <p:nvPicPr>
          <p:cNvPr id="12292" name="Picture 199">
            <a:extLst>
              <a:ext uri="{FF2B5EF4-FFF2-40B4-BE49-F238E27FC236}">
                <a16:creationId xmlns:a16="http://schemas.microsoft.com/office/drawing/2014/main" id="{FF287365-E480-B155-B3CC-0DFDE886C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2" y="3750722"/>
            <a:ext cx="34940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81BB6326-81C2-F6EB-F36E-3FCBD5688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D04B16C8-01E2-0209-077A-ABD5FA958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1F522D01-8AA0-1BCE-BC36-3C962F2BA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81335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Reading- Part 2</a:t>
            </a:r>
          </a:p>
        </p:txBody>
      </p:sp>
    </p:spTree>
    <p:extLst>
      <p:ext uri="{BB962C8B-B14F-4D97-AF65-F5344CB8AC3E}">
        <p14:creationId xmlns:p14="http://schemas.microsoft.com/office/powerpoint/2010/main" val="355598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>
            <a:extLst>
              <a:ext uri="{FF2B5EF4-FFF2-40B4-BE49-F238E27FC236}">
                <a16:creationId xmlns:a16="http://schemas.microsoft.com/office/drawing/2014/main" id="{7AABA0E8-94BA-79E2-9D88-01569D4F8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446914A1-53EF-9EF2-730B-CB96D4BC9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8800"/>
            <a:ext cx="7924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Letters for Learners" pitchFamily="2" charset="0"/>
              </a:rPr>
              <a:t>Explore the regions of the United States  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dirty="0">
                <a:latin typeface="Letters for Learners" pitchFamily="2" charset="0"/>
              </a:rPr>
              <a:t>Northeast 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dirty="0">
                <a:latin typeface="Letters for Learners" pitchFamily="2" charset="0"/>
              </a:rPr>
              <a:t>Southeast 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dirty="0">
                <a:latin typeface="Letters for Learners" pitchFamily="2" charset="0"/>
              </a:rPr>
              <a:t>Midwest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dirty="0">
                <a:latin typeface="Letters for Learners" pitchFamily="2" charset="0"/>
              </a:rPr>
              <a:t>Southwest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dirty="0">
                <a:latin typeface="Letters for Learners" pitchFamily="2" charset="0"/>
              </a:rPr>
              <a:t>West  </a:t>
            </a:r>
          </a:p>
          <a:p>
            <a:pPr marL="457200" indent="-457200">
              <a:spcBef>
                <a:spcPct val="50000"/>
              </a:spcBef>
            </a:pPr>
            <a:endParaRPr lang="en-US" altLang="en-US" dirty="0">
              <a:latin typeface="Letters for Learners" pitchFamily="2" charset="0"/>
            </a:endParaRPr>
          </a:p>
        </p:txBody>
      </p:sp>
      <p:pic>
        <p:nvPicPr>
          <p:cNvPr id="14340" name="Picture 199">
            <a:extLst>
              <a:ext uri="{FF2B5EF4-FFF2-40B4-BE49-F238E27FC236}">
                <a16:creationId xmlns:a16="http://schemas.microsoft.com/office/drawing/2014/main" id="{C7630406-370C-6827-34C5-EFA239933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2" y="3727627"/>
            <a:ext cx="27066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8AAE9F4B-D7AB-877E-522C-88866879A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20BEF1B4-0A63-BF14-0E86-050C94B38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BC165246-D38B-58B6-78A0-D3D3927B5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39330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Social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>
            <a:extLst>
              <a:ext uri="{FF2B5EF4-FFF2-40B4-BE49-F238E27FC236}">
                <a16:creationId xmlns:a16="http://schemas.microsoft.com/office/drawing/2014/main" id="{72CA46A0-96E6-523C-1554-3EC430805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D7634937-0669-3C09-6E0E-D610D72E8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0385"/>
            <a:ext cx="8229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en-US" dirty="0">
                <a:latin typeface="Letters for Learners" pitchFamily="2" charset="0"/>
              </a:rPr>
              <a:t>Electrical Circuits 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dirty="0">
                <a:latin typeface="Letters for Learners" pitchFamily="2" charset="0"/>
              </a:rPr>
              <a:t>Matter 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dirty="0">
                <a:latin typeface="Letters for Learners" pitchFamily="2" charset="0"/>
              </a:rPr>
              <a:t>Watery earth </a:t>
            </a:r>
          </a:p>
        </p:txBody>
      </p:sp>
      <p:pic>
        <p:nvPicPr>
          <p:cNvPr id="6148" name="Picture 199">
            <a:extLst>
              <a:ext uri="{FF2B5EF4-FFF2-40B4-BE49-F238E27FC236}">
                <a16:creationId xmlns:a16="http://schemas.microsoft.com/office/drawing/2014/main" id="{8E15CF56-7DCC-6B73-9B65-B64786D87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4940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0AA35859-57B7-9626-1196-63DCD5C47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022683EC-E270-C563-A82F-8B99D32C4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658BE735-9679-7389-0F2F-85667D184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01" y="757535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>
            <a:extLst>
              <a:ext uri="{FF2B5EF4-FFF2-40B4-BE49-F238E27FC236}">
                <a16:creationId xmlns:a16="http://schemas.microsoft.com/office/drawing/2014/main" id="{3E1F4647-2D5B-2683-8614-9BB5FA3AE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429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FBE0ABC1-ECF0-B088-A64E-CEB16A5C8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88" y="2176920"/>
            <a:ext cx="7924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</a:rPr>
              <a:t>Copy </a:t>
            </a:r>
            <a:r>
              <a:rPr lang="en-US" altLang="en-US" b="1" dirty="0">
                <a:latin typeface="Letters for Learners" pitchFamily="2" charset="0"/>
              </a:rPr>
              <a:t>homework</a:t>
            </a:r>
            <a:r>
              <a:rPr lang="en-US" altLang="en-US" dirty="0">
                <a:latin typeface="Letters for Learners" pitchFamily="2" charset="0"/>
              </a:rPr>
              <a:t> &amp; color in chart 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</a:rPr>
              <a:t>Pack up 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</a:rPr>
              <a:t>Will take home folder- please initial and return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</a:rPr>
              <a:t>Closing Circle 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Letters for Learners" pitchFamily="2" charset="0"/>
            </a:endParaRPr>
          </a:p>
        </p:txBody>
      </p:sp>
      <p:pic>
        <p:nvPicPr>
          <p:cNvPr id="16388" name="Picture 200">
            <a:extLst>
              <a:ext uri="{FF2B5EF4-FFF2-40B4-BE49-F238E27FC236}">
                <a16:creationId xmlns:a16="http://schemas.microsoft.com/office/drawing/2014/main" id="{3D717002-7DE5-97DA-8CCC-70603B546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901" y="4109229"/>
            <a:ext cx="2145475" cy="236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2D78CF4C-83E9-F093-40A1-1E1095B2C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6ED4BFBD-C60E-6280-2E1B-944AFB2D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04">
            <a:extLst>
              <a:ext uri="{FF2B5EF4-FFF2-40B4-BE49-F238E27FC236}">
                <a16:creationId xmlns:a16="http://schemas.microsoft.com/office/drawing/2014/main" id="{D2373F9A-2A7A-8593-1F63-5B53A0A71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7718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End of Day Routine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6C3E169D-1D1B-50E4-A035-06B08F7BA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963E0F78-2C84-A61A-27D5-6CA513073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7924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ct val="50000"/>
              </a:spcBef>
            </a:pPr>
            <a:r>
              <a:rPr lang="en-US" altLang="en-US" dirty="0">
                <a:latin typeface="Letters for Learners" pitchFamily="2" charset="0"/>
              </a:rPr>
              <a:t>20+ mins Reading</a:t>
            </a:r>
          </a:p>
          <a:p>
            <a:pPr marL="285750" indent="-285750">
              <a:spcBef>
                <a:spcPct val="50000"/>
              </a:spcBef>
            </a:pPr>
            <a:r>
              <a:rPr lang="en-US" altLang="en-US" dirty="0">
                <a:latin typeface="Letters for Learners" pitchFamily="2" charset="0"/>
              </a:rPr>
              <a:t>Math Page</a:t>
            </a:r>
          </a:p>
          <a:p>
            <a:pPr marL="285750" indent="-285750">
              <a:spcBef>
                <a:spcPct val="50000"/>
              </a:spcBef>
            </a:pPr>
            <a:r>
              <a:rPr lang="en-US" altLang="en-US" dirty="0">
                <a:latin typeface="Letters for Learners" pitchFamily="2" charset="0"/>
              </a:rPr>
              <a:t>Study math facts-  flashcards, BINGO, worksheet, games, apps</a:t>
            </a:r>
          </a:p>
          <a:p>
            <a:pPr marL="285750" indent="-285750">
              <a:spcBef>
                <a:spcPct val="50000"/>
              </a:spcBef>
            </a:pPr>
            <a:r>
              <a:rPr lang="en-US" altLang="en-US" dirty="0">
                <a:latin typeface="Letters for Learners" pitchFamily="2" charset="0"/>
              </a:rPr>
              <a:t>Study for tests/quizzes- study guides</a:t>
            </a:r>
          </a:p>
        </p:txBody>
      </p:sp>
      <p:pic>
        <p:nvPicPr>
          <p:cNvPr id="17412" name="Picture 198">
            <a:extLst>
              <a:ext uri="{FF2B5EF4-FFF2-40B4-BE49-F238E27FC236}">
                <a16:creationId xmlns:a16="http://schemas.microsoft.com/office/drawing/2014/main" id="{5CB8C7BF-AFFE-475E-955A-6EFB49BFE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6200"/>
            <a:ext cx="27066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B5A8992F-653D-8118-92C7-555ED0A7E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BF85D144-C9C6-C7B2-B955-794CBD4E6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B1FDFF46-8CDB-AB16-9F0A-583D0E96E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493914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82550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>
            <a:extLst>
              <a:ext uri="{FF2B5EF4-FFF2-40B4-BE49-F238E27FC236}">
                <a16:creationId xmlns:a16="http://schemas.microsoft.com/office/drawing/2014/main" id="{3E1F4647-2D5B-2683-8614-9BB5FA3AE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429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388" name="Picture 200">
            <a:extLst>
              <a:ext uri="{FF2B5EF4-FFF2-40B4-BE49-F238E27FC236}">
                <a16:creationId xmlns:a16="http://schemas.microsoft.com/office/drawing/2014/main" id="{3D717002-7DE5-97DA-8CCC-70603B546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05" y="4495800"/>
            <a:ext cx="1654176" cy="182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2D78CF4C-83E9-F093-40A1-1E1095B2C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6ED4BFBD-C60E-6280-2E1B-944AFB2D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04">
            <a:extLst>
              <a:ext uri="{FF2B5EF4-FFF2-40B4-BE49-F238E27FC236}">
                <a16:creationId xmlns:a16="http://schemas.microsoft.com/office/drawing/2014/main" id="{D2373F9A-2A7A-8593-1F63-5B53A0A71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7718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Reading Counts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FA48964E-42FE-0928-2FC4-97A2DBF45193}"/>
              </a:ext>
            </a:extLst>
          </p:cNvPr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3639" y="1632769"/>
            <a:ext cx="6334415" cy="4572000"/>
          </a:xfrm>
          <a:prstGeom prst="round2DiagRect">
            <a:avLst>
              <a:gd name="adj1" fmla="val 16667"/>
              <a:gd name="adj2" fmla="val 23483"/>
            </a:avLst>
          </a:prstGeom>
          <a:noFill/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54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>
            <a:extLst>
              <a:ext uri="{FF2B5EF4-FFF2-40B4-BE49-F238E27FC236}">
                <a16:creationId xmlns:a16="http://schemas.microsoft.com/office/drawing/2014/main" id="{EB27CB49-EB90-88C5-3406-B3E6A9537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1B0E8969-027E-E001-2764-3295A4C69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7924800" cy="23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n w="38100">
                  <a:noFill/>
                  <a:prstDash val="solid"/>
                </a:ln>
                <a:latin typeface="Letters for Learners" pitchFamily="2" charset="0"/>
              </a:rPr>
              <a:t>Car Riders first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n w="38100">
                  <a:noFill/>
                  <a:prstDash val="solid"/>
                </a:ln>
                <a:latin typeface="Letters for Learners" pitchFamily="2" charset="0"/>
              </a:rPr>
              <a:t>Walkers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n w="38100">
                  <a:noFill/>
                  <a:prstDash val="solid"/>
                </a:ln>
                <a:latin typeface="Letters for Learners" pitchFamily="2" charset="0"/>
              </a:rPr>
              <a:t>After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n w="38100">
                  <a:noFill/>
                  <a:prstDash val="solid"/>
                </a:ln>
                <a:latin typeface="Letters for Learners" pitchFamily="2" charset="0"/>
              </a:rPr>
              <a:t>Busses </a:t>
            </a:r>
          </a:p>
        </p:txBody>
      </p:sp>
      <p:pic>
        <p:nvPicPr>
          <p:cNvPr id="15364" name="Picture 199">
            <a:extLst>
              <a:ext uri="{FF2B5EF4-FFF2-40B4-BE49-F238E27FC236}">
                <a16:creationId xmlns:a16="http://schemas.microsoft.com/office/drawing/2014/main" id="{51428A5D-AFBF-4E58-0D6A-8D16A72FD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4940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C78E24B7-B69C-E892-7201-D2C7004D2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950D12B7-0E9E-6272-AE96-D29BA7B2D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B4EC7B9C-4C73-AE2A-E611-8A236EC8C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4437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Dismissal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>
            <a:extLst>
              <a:ext uri="{FF2B5EF4-FFF2-40B4-BE49-F238E27FC236}">
                <a16:creationId xmlns:a16="http://schemas.microsoft.com/office/drawing/2014/main" id="{4EE28788-4D33-B53F-F69B-32E946527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14" y="342900"/>
            <a:ext cx="8382000" cy="6172200"/>
          </a:xfrm>
          <a:prstGeom prst="rect">
            <a:avLst/>
          </a:prstGeom>
          <a:solidFill>
            <a:srgbClr val="FFFFFF"/>
          </a:solidFill>
          <a:ln w="152400" cap="rnd">
            <a:solidFill>
              <a:srgbClr val="FA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9C92F909-924D-5248-B45F-ABBBA8B2B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676400"/>
            <a:ext cx="3276600" cy="26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dirty="0">
                <a:ln w="38100">
                  <a:noFill/>
                  <a:prstDash val="solid"/>
                </a:ln>
                <a:latin typeface="Letters for Learners" pitchFamily="2" charset="0"/>
              </a:rPr>
              <a:t>Twin 19 year-old daughters, Emma and Lauren </a:t>
            </a:r>
          </a:p>
          <a:p>
            <a:pPr algn="ctr"/>
            <a:r>
              <a:rPr lang="en-US" dirty="0">
                <a:ln w="38100">
                  <a:noFill/>
                  <a:prstDash val="solid"/>
                </a:ln>
                <a:latin typeface="Letters for Learners" pitchFamily="2" charset="0"/>
              </a:rPr>
              <a:t> 18 year-old daughter, Abby</a:t>
            </a:r>
            <a:r>
              <a:rPr lang="en-US" dirty="0">
                <a:ln w="38100">
                  <a:noFill/>
                  <a:prstDash val="solid"/>
                </a:ln>
                <a:latin typeface="Palatino Linotype" panose="02040502050505030304" pitchFamily="18" charset="0"/>
              </a:rPr>
              <a:t>.</a:t>
            </a:r>
          </a:p>
        </p:txBody>
      </p:sp>
      <p:pic>
        <p:nvPicPr>
          <p:cNvPr id="9231" name="Picture 15" descr="j0301514">
            <a:extLst>
              <a:ext uri="{FF2B5EF4-FFF2-40B4-BE49-F238E27FC236}">
                <a16:creationId xmlns:a16="http://schemas.microsoft.com/office/drawing/2014/main" id="{E30ED226-E0B0-7270-47F4-3AFB4C52F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5151438"/>
            <a:ext cx="227012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" name="Picture 18" descr="apple">
            <a:extLst>
              <a:ext uri="{FF2B5EF4-FFF2-40B4-BE49-F238E27FC236}">
                <a16:creationId xmlns:a16="http://schemas.microsoft.com/office/drawing/2014/main" id="{D51193E3-3A38-F339-D59F-7B6AEBE5A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00600"/>
            <a:ext cx="657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99">
            <a:extLst>
              <a:ext uri="{FF2B5EF4-FFF2-40B4-BE49-F238E27FC236}">
                <a16:creationId xmlns:a16="http://schemas.microsoft.com/office/drawing/2014/main" id="{6E1F646C-C8AE-4611-629E-7CBBD59B8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4940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003F0FC4-D31C-FFF0-5B53-FC0C4BB5D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B6295CA4-648C-9427-DD8A-39C2BCD06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78A74B-7A40-1551-6117-E9B6E2A56CFD}"/>
              </a:ext>
            </a:extLst>
          </p:cNvPr>
          <p:cNvSpPr txBox="1"/>
          <p:nvPr/>
        </p:nvSpPr>
        <p:spPr>
          <a:xfrm>
            <a:off x="1524000" y="51042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Mrs. Michener </a:t>
            </a:r>
          </a:p>
        </p:txBody>
      </p:sp>
      <p:pic>
        <p:nvPicPr>
          <p:cNvPr id="7" name="Picture 6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C474CE00-73CF-9328-6EB5-1FFCBD479E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311" y="1433757"/>
            <a:ext cx="2925182" cy="3900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>
            <a:extLst>
              <a:ext uri="{FF2B5EF4-FFF2-40B4-BE49-F238E27FC236}">
                <a16:creationId xmlns:a16="http://schemas.microsoft.com/office/drawing/2014/main" id="{3E1F4647-2D5B-2683-8614-9BB5FA3AE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429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388" name="Picture 200">
            <a:extLst>
              <a:ext uri="{FF2B5EF4-FFF2-40B4-BE49-F238E27FC236}">
                <a16:creationId xmlns:a16="http://schemas.microsoft.com/office/drawing/2014/main" id="{3D717002-7DE5-97DA-8CCC-70603B546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05" y="4495800"/>
            <a:ext cx="1654176" cy="182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2D78CF4C-83E9-F093-40A1-1E1095B2C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6ED4BFBD-C60E-6280-2E1B-944AFB2D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04">
            <a:extLst>
              <a:ext uri="{FF2B5EF4-FFF2-40B4-BE49-F238E27FC236}">
                <a16:creationId xmlns:a16="http://schemas.microsoft.com/office/drawing/2014/main" id="{D2373F9A-2A7A-8593-1F63-5B53A0A71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77180"/>
            <a:ext cx="7772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Portrait of a Graduate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AA17B-2494-AE21-3F10-A1245E4C3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9489" y="1238748"/>
            <a:ext cx="3725022" cy="521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89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>
            <a:extLst>
              <a:ext uri="{FF2B5EF4-FFF2-40B4-BE49-F238E27FC236}">
                <a16:creationId xmlns:a16="http://schemas.microsoft.com/office/drawing/2014/main" id="{3E1F4647-2D5B-2683-8614-9BB5FA3AE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429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388" name="Picture 200">
            <a:extLst>
              <a:ext uri="{FF2B5EF4-FFF2-40B4-BE49-F238E27FC236}">
                <a16:creationId xmlns:a16="http://schemas.microsoft.com/office/drawing/2014/main" id="{3D717002-7DE5-97DA-8CCC-70603B546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26" y="553973"/>
            <a:ext cx="963840" cy="106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2D78CF4C-83E9-F093-40A1-1E1095B2C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6ED4BFBD-C60E-6280-2E1B-944AFB2D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04">
            <a:extLst>
              <a:ext uri="{FF2B5EF4-FFF2-40B4-BE49-F238E27FC236}">
                <a16:creationId xmlns:a16="http://schemas.microsoft.com/office/drawing/2014/main" id="{D2373F9A-2A7A-8593-1F63-5B53A0A71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7718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Doyle Five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203FBAA-E4D9-6DFA-BCF7-D2AAE6FFF6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7" y="1727564"/>
            <a:ext cx="7772400" cy="4410674"/>
          </a:xfrm>
          <a:prstGeom prst="rect">
            <a:avLst/>
          </a:prstGeom>
          <a:noFill/>
          <a:ln w="889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955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6C3E169D-1D1B-50E4-A035-06B08F7BA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963E0F78-2C84-A61A-27D5-6CA513073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79248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400" b="1" u="sng" dirty="0">
                <a:latin typeface="Letters for Learners" pitchFamily="2" charset="0"/>
              </a:rPr>
              <a:t>Positive Reinforcement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latin typeface="Letters for Learners" pitchFamily="2" charset="0"/>
              </a:rPr>
              <a:t>Individual 	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400" dirty="0">
                <a:latin typeface="Letters for Learners" pitchFamily="2" charset="0"/>
              </a:rPr>
              <a:t>Michener </a:t>
            </a:r>
            <a:r>
              <a:rPr lang="en-US" altLang="en-US" sz="2400" dirty="0" err="1">
                <a:latin typeface="Letters for Learners" pitchFamily="2" charset="0"/>
              </a:rPr>
              <a:t>Mulah</a:t>
            </a:r>
            <a:r>
              <a:rPr lang="en-US" altLang="en-US" sz="2400" dirty="0">
                <a:latin typeface="Letters for Learners" pitchFamily="2" charset="0"/>
              </a:rPr>
              <a:t> 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400" dirty="0">
                <a:latin typeface="Letters for Learners" pitchFamily="2" charset="0"/>
              </a:rPr>
              <a:t>Wing Tips – Soaring Eagle Assembly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400" dirty="0">
                <a:latin typeface="Letters for Learners" pitchFamily="2" charset="0"/>
              </a:rPr>
              <a:t>Behavior Chart- </a:t>
            </a:r>
            <a:r>
              <a:rPr lang="en-US" altLang="en-US" sz="2400" b="1" dirty="0">
                <a:solidFill>
                  <a:srgbClr val="00CC00"/>
                </a:solidFill>
                <a:latin typeface="Letters for Learners" pitchFamily="2" charset="0"/>
              </a:rPr>
              <a:t>GREEN</a:t>
            </a:r>
            <a:r>
              <a:rPr lang="en-US" altLang="en-US" sz="2400" b="1" dirty="0">
                <a:latin typeface="Letters for Learners" pitchFamily="2" charset="0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latin typeface="Letters for Learners" pitchFamily="2" charset="0"/>
              </a:rPr>
              <a:t>YELLOW</a:t>
            </a:r>
            <a:r>
              <a:rPr lang="en-US" altLang="en-US" sz="2400" dirty="0">
                <a:solidFill>
                  <a:schemeClr val="accent2"/>
                </a:solidFill>
                <a:latin typeface="Letters for Learners" pitchFamily="2" charset="0"/>
              </a:rPr>
              <a:t>, </a:t>
            </a:r>
            <a:r>
              <a:rPr lang="en-US" altLang="en-US" sz="2400" dirty="0">
                <a:solidFill>
                  <a:srgbClr val="0070C0"/>
                </a:solidFill>
                <a:latin typeface="Letters for Learners" pitchFamily="2" charset="0"/>
              </a:rPr>
              <a:t>BLUE, </a:t>
            </a:r>
            <a:r>
              <a:rPr lang="en-US" altLang="en-US" sz="2400" dirty="0">
                <a:solidFill>
                  <a:schemeClr val="accent2"/>
                </a:solidFill>
                <a:latin typeface="Letters for Learners" pitchFamily="2" charset="0"/>
              </a:rPr>
              <a:t>PURPLE,</a:t>
            </a:r>
            <a:r>
              <a:rPr lang="en-US" altLang="en-US" sz="2400" dirty="0">
                <a:solidFill>
                  <a:srgbClr val="FF0000"/>
                </a:solidFill>
                <a:latin typeface="Letters for Learners" pitchFamily="2" charset="0"/>
              </a:rPr>
              <a:t> RED</a:t>
            </a:r>
            <a:endParaRPr lang="en-US" altLang="en-US" sz="2400" b="1" dirty="0">
              <a:solidFill>
                <a:srgbClr val="FF0000"/>
              </a:solidFill>
              <a:latin typeface="Letters for Learners" pitchFamily="2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latin typeface="Letters for Learners" pitchFamily="2" charset="0"/>
              </a:rPr>
              <a:t>Group – points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latin typeface="Letters for Learners" pitchFamily="2" charset="0"/>
              </a:rPr>
              <a:t>Class - Marble jar- reward party 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400" b="1" u="sng" dirty="0">
                <a:latin typeface="Letters for Learners" pitchFamily="2" charset="0"/>
              </a:rPr>
              <a:t>Consequences 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latin typeface="Letters for Learners" pitchFamily="2" charset="0"/>
              </a:rPr>
              <a:t>Conduct Report/ Behavior notice- Reflection session</a:t>
            </a:r>
            <a:endParaRPr lang="en-US" sz="2400" dirty="0">
              <a:ln w="38100">
                <a:noFill/>
                <a:prstDash val="solid"/>
              </a:ln>
              <a:latin typeface="Letters for Learners" pitchFamily="2" charset="0"/>
            </a:endParaRPr>
          </a:p>
        </p:txBody>
      </p:sp>
      <p:pic>
        <p:nvPicPr>
          <p:cNvPr id="17412" name="Picture 198">
            <a:extLst>
              <a:ext uri="{FF2B5EF4-FFF2-40B4-BE49-F238E27FC236}">
                <a16:creationId xmlns:a16="http://schemas.microsoft.com/office/drawing/2014/main" id="{5CB8C7BF-AFFE-475E-955A-6EFB49BFE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66" y="3903047"/>
            <a:ext cx="27066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B5A8992F-653D-8118-92C7-555ED0A7E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BF85D144-C9C6-C7B2-B955-794CBD4E6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B1FDFF46-8CDB-AB16-9F0A-583D0E96E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22" y="364153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Classroom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>
            <a:extLst>
              <a:ext uri="{FF2B5EF4-FFF2-40B4-BE49-F238E27FC236}">
                <a16:creationId xmlns:a16="http://schemas.microsoft.com/office/drawing/2014/main" id="{98AEDF26-73D3-5464-D46C-AB4AF508B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58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endParaRPr lang="en-US" sz="1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latin typeface="KG Lego House" panose="02000503000000020004" pitchFamily="2" charset="0"/>
              <a:cs typeface="Dreaming Outloud Pro" panose="03050502040302030504" pitchFamily="66" charset="0"/>
            </a:endParaRPr>
          </a:p>
        </p:txBody>
      </p:sp>
      <p:pic>
        <p:nvPicPr>
          <p:cNvPr id="8196" name="Picture 199">
            <a:extLst>
              <a:ext uri="{FF2B5EF4-FFF2-40B4-BE49-F238E27FC236}">
                <a16:creationId xmlns:a16="http://schemas.microsoft.com/office/drawing/2014/main" id="{879C34EB-6D49-F389-8C26-5ADEB23D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99" y="4267200"/>
            <a:ext cx="27066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E82651F6-C2F5-558D-88E7-5B724506F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4230714B-2372-5D24-3CCF-D0ABE44E9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C9F5A581-6C47-7018-7AE4-F39FFBA96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9593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Special Days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528752-E964-F489-E5EF-A9BCF61B71FF}"/>
              </a:ext>
            </a:extLst>
          </p:cNvPr>
          <p:cNvSpPr txBox="1"/>
          <p:nvPr/>
        </p:nvSpPr>
        <p:spPr>
          <a:xfrm>
            <a:off x="949428" y="1871048"/>
            <a:ext cx="388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Letters for Learners" pitchFamily="2" charset="0"/>
              </a:rPr>
              <a:t>Nasa 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Letters for Learners" pitchFamily="2" charset="0"/>
              </a:rPr>
              <a:t>Rock 4</a:t>
            </a:r>
            <a:r>
              <a:rPr lang="en-US" sz="4400" baseline="30000" dirty="0">
                <a:latin typeface="Letters for Learners" pitchFamily="2" charset="0"/>
              </a:rPr>
              <a:t>th</a:t>
            </a:r>
            <a:r>
              <a:rPr lang="en-US" sz="4400" dirty="0">
                <a:latin typeface="Letters for Learners" pitchFamily="2" charset="0"/>
              </a:rPr>
              <a:t> Grade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Letters for Learners" pitchFamily="2" charset="0"/>
              </a:rPr>
              <a:t>Camping Day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Letters for Learners" pitchFamily="2" charset="0"/>
              </a:rPr>
              <a:t>Polar Express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Letters for Learners" pitchFamily="2" charset="0"/>
              </a:rPr>
              <a:t>Glow Games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80093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>
            <a:extLst>
              <a:ext uri="{FF2B5EF4-FFF2-40B4-BE49-F238E27FC236}">
                <a16:creationId xmlns:a16="http://schemas.microsoft.com/office/drawing/2014/main" id="{64970048-1CB0-0E3C-274A-B6EB48DC9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429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774C80EC-FE2C-6950-E27B-3A3AC48F9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67811"/>
            <a:ext cx="7924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i="1" u="sng" dirty="0">
                <a:latin typeface="Letters for Learners" pitchFamily="2" charset="0"/>
              </a:rPr>
              <a:t>Monday-</a:t>
            </a:r>
            <a:r>
              <a:rPr lang="en-US" altLang="en-US" dirty="0">
                <a:latin typeface="Letters for Learners" pitchFamily="2" charset="0"/>
              </a:rPr>
              <a:t> Share poster and answer questions from classmates</a:t>
            </a:r>
          </a:p>
          <a:p>
            <a:pPr>
              <a:spcBef>
                <a:spcPct val="0"/>
              </a:spcBef>
            </a:pPr>
            <a:r>
              <a:rPr lang="en-US" altLang="en-US" b="1" i="1" u="sng" dirty="0">
                <a:latin typeface="Letters for Learners" pitchFamily="2" charset="0"/>
              </a:rPr>
              <a:t>Tuesday-</a:t>
            </a:r>
            <a:r>
              <a:rPr lang="en-US" altLang="en-US" dirty="0">
                <a:latin typeface="Letters for Learners" pitchFamily="2" charset="0"/>
              </a:rPr>
              <a:t> Lunch date with Mrs. Michener and two friends </a:t>
            </a:r>
          </a:p>
          <a:p>
            <a:pPr>
              <a:spcBef>
                <a:spcPct val="0"/>
              </a:spcBef>
            </a:pPr>
            <a:r>
              <a:rPr lang="en-US" altLang="en-US" b="1" i="1" u="sng" dirty="0">
                <a:latin typeface="Letters for Learners" pitchFamily="2" charset="0"/>
              </a:rPr>
              <a:t>Wednesday-</a:t>
            </a:r>
            <a:r>
              <a:rPr lang="en-US" altLang="en-US" dirty="0">
                <a:latin typeface="Letters for Learners" pitchFamily="2" charset="0"/>
              </a:rPr>
              <a:t> Share a favorite story or poem with the class</a:t>
            </a:r>
          </a:p>
          <a:p>
            <a:pPr>
              <a:spcBef>
                <a:spcPct val="0"/>
              </a:spcBef>
            </a:pPr>
            <a:r>
              <a:rPr lang="en-US" altLang="en-US" b="1" i="1" u="sng" dirty="0">
                <a:latin typeface="Letters for Learners" pitchFamily="2" charset="0"/>
              </a:rPr>
              <a:t>Thursday-</a:t>
            </a:r>
            <a:r>
              <a:rPr lang="en-US" altLang="en-US" dirty="0">
                <a:latin typeface="Letters for Learners" pitchFamily="2" charset="0"/>
              </a:rPr>
              <a:t> Bring in and share mementos/photos/</a:t>
            </a:r>
            <a:r>
              <a:rPr lang="en-US" altLang="en-US" dirty="0" err="1">
                <a:latin typeface="Letters for Learners" pitchFamily="2" charset="0"/>
              </a:rPr>
              <a:t>etc</a:t>
            </a:r>
            <a:r>
              <a:rPr lang="en-US" altLang="en-US" dirty="0">
                <a:latin typeface="Letters for Learners" pitchFamily="2" charset="0"/>
              </a:rPr>
              <a:t> with the class </a:t>
            </a:r>
          </a:p>
          <a:p>
            <a:pPr>
              <a:spcBef>
                <a:spcPct val="0"/>
              </a:spcBef>
            </a:pPr>
            <a:r>
              <a:rPr lang="en-US" altLang="en-US" b="1" i="1" u="sng" dirty="0">
                <a:latin typeface="Letters for Learners" pitchFamily="2" charset="0"/>
              </a:rPr>
              <a:t>Friday-</a:t>
            </a:r>
            <a:r>
              <a:rPr lang="en-US" altLang="en-US" dirty="0">
                <a:latin typeface="Letters for Learners" pitchFamily="2" charset="0"/>
              </a:rPr>
              <a:t> choose our winners for 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Letters for Learners" pitchFamily="2" charset="0"/>
              </a:rPr>
              <a:t>Michener </a:t>
            </a:r>
            <a:r>
              <a:rPr lang="en-US" altLang="en-US" dirty="0" err="1">
                <a:latin typeface="Letters for Learners" pitchFamily="2" charset="0"/>
              </a:rPr>
              <a:t>Mulah</a:t>
            </a:r>
            <a:r>
              <a:rPr lang="en-US" altLang="en-US" dirty="0">
                <a:latin typeface="Letters for Learners" pitchFamily="2" charset="0"/>
              </a:rPr>
              <a:t>! </a:t>
            </a:r>
          </a:p>
        </p:txBody>
      </p:sp>
      <p:pic>
        <p:nvPicPr>
          <p:cNvPr id="18437" name="Picture 199">
            <a:extLst>
              <a:ext uri="{FF2B5EF4-FFF2-40B4-BE49-F238E27FC236}">
                <a16:creationId xmlns:a16="http://schemas.microsoft.com/office/drawing/2014/main" id="{411E5B6D-9A89-A50F-CF02-4D00A5EEA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073" y="4390270"/>
            <a:ext cx="2724327" cy="190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FE5A85E4-BAC8-4B40-880E-328E0711F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53B48C5D-EF61-1B65-BE70-6A576D499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04">
            <a:extLst>
              <a:ext uri="{FF2B5EF4-FFF2-40B4-BE49-F238E27FC236}">
                <a16:creationId xmlns:a16="http://schemas.microsoft.com/office/drawing/2014/main" id="{0D5CD54A-7CEB-BC74-8417-29934352F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6519"/>
            <a:ext cx="7772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Explorer of the Week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>
            <a:extLst>
              <a:ext uri="{FF2B5EF4-FFF2-40B4-BE49-F238E27FC236}">
                <a16:creationId xmlns:a16="http://schemas.microsoft.com/office/drawing/2014/main" id="{2EA950D3-480F-9E82-8A93-F9A4E226B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765AA0AB-5A53-AC2C-0FB3-2656CA6DE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8001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en-US" dirty="0">
                <a:latin typeface="Letters for Learners" pitchFamily="2" charset="0"/>
              </a:rPr>
              <a:t>Pennsbury Manor 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dirty="0">
                <a:latin typeface="Letters for Learners" pitchFamily="2" charset="0"/>
              </a:rPr>
              <a:t>Art Trip – Michener Museum and possibly Mercer too </a:t>
            </a:r>
            <a:endParaRPr lang="en-US" altLang="en-US" dirty="0">
              <a:latin typeface="Minya Nouvelle" panose="020B0604020202020204" pitchFamily="2" charset="0"/>
            </a:endParaRPr>
          </a:p>
        </p:txBody>
      </p:sp>
      <p:pic>
        <p:nvPicPr>
          <p:cNvPr id="20484" name="Picture 9" descr="MCj01345370000[1]">
            <a:extLst>
              <a:ext uri="{FF2B5EF4-FFF2-40B4-BE49-F238E27FC236}">
                <a16:creationId xmlns:a16="http://schemas.microsoft.com/office/drawing/2014/main" id="{4BE718B6-055D-CB64-096E-2248B919D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91000"/>
            <a:ext cx="2335213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98">
            <a:extLst>
              <a:ext uri="{FF2B5EF4-FFF2-40B4-BE49-F238E27FC236}">
                <a16:creationId xmlns:a16="http://schemas.microsoft.com/office/drawing/2014/main" id="{2E225F75-CD76-69A6-9142-8A5673CC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27066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07525737-186F-D524-65BA-20FD56844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21A8C4C9-6014-8B88-35FF-B6C534FFC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F7DDCF64-97BC-3373-C910-C29EC5D1E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88" y="753070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Field Trips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>
            <a:extLst>
              <a:ext uri="{FF2B5EF4-FFF2-40B4-BE49-F238E27FC236}">
                <a16:creationId xmlns:a16="http://schemas.microsoft.com/office/drawing/2014/main" id="{3E1F4647-2D5B-2683-8614-9BB5FA3AE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429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388" name="Picture 200">
            <a:extLst>
              <a:ext uri="{FF2B5EF4-FFF2-40B4-BE49-F238E27FC236}">
                <a16:creationId xmlns:a16="http://schemas.microsoft.com/office/drawing/2014/main" id="{3D717002-7DE5-97DA-8CCC-70603B546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05" y="4495800"/>
            <a:ext cx="1654176" cy="182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2D78CF4C-83E9-F093-40A1-1E1095B2C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6ED4BFBD-C60E-6280-2E1B-944AFB2D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04">
            <a:extLst>
              <a:ext uri="{FF2B5EF4-FFF2-40B4-BE49-F238E27FC236}">
                <a16:creationId xmlns:a16="http://schemas.microsoft.com/office/drawing/2014/main" id="{D2373F9A-2A7A-8593-1F63-5B53A0A71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7718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Growth Mindset</a:t>
            </a:r>
          </a:p>
        </p:txBody>
      </p:sp>
      <p:pic>
        <p:nvPicPr>
          <p:cNvPr id="3" name="Picture 6">
            <a:hlinkClick r:id="rId6"/>
            <a:extLst>
              <a:ext uri="{FF2B5EF4-FFF2-40B4-BE49-F238E27FC236}">
                <a16:creationId xmlns:a16="http://schemas.microsoft.com/office/drawing/2014/main" id="{097E87A2-FDBC-3991-D1CE-7ACE42732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030" y="1393078"/>
            <a:ext cx="5257800" cy="480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759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>
            <a:extLst>
              <a:ext uri="{FF2B5EF4-FFF2-40B4-BE49-F238E27FC236}">
                <a16:creationId xmlns:a16="http://schemas.microsoft.com/office/drawing/2014/main" id="{EC820E92-1609-4B60-C4CF-25A82BC86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4E24A2D1-5085-E17A-0376-D4FF9B867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8001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b="1" dirty="0">
                <a:solidFill>
                  <a:srgbClr val="FB5D05"/>
                </a:solidFill>
                <a:latin typeface="Letters for Learners" pitchFamily="2" charset="0"/>
              </a:rPr>
              <a:t>Communication + Collaboration = Success</a:t>
            </a:r>
            <a:endParaRPr lang="en-US" altLang="en-US" dirty="0">
              <a:latin typeface="Letters for Learners" pitchFamily="2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  <a:hlinkClick r:id="rId2"/>
              </a:rPr>
              <a:t>almichener@cbsd.org</a:t>
            </a:r>
            <a:endParaRPr lang="en-US" altLang="en-US" dirty="0">
              <a:latin typeface="Letters for Learners" pitchFamily="2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  <a:hlinkClick r:id="rId3"/>
              </a:rPr>
              <a:t>Teacher sites</a:t>
            </a:r>
            <a:endParaRPr lang="en-US" altLang="en-US" sz="4000" dirty="0">
              <a:latin typeface="Letters for Learners" pitchFamily="2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</a:rPr>
              <a:t>Folders sent home daily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</a:rPr>
              <a:t>Notes in homework planner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</a:rPr>
              <a:t>Weekly emails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</a:rPr>
              <a:t>Seesaw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</a:rPr>
              <a:t>267-893-4300 x 1443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</a:rPr>
              <a:t>Cell- 267-784-9501</a:t>
            </a:r>
          </a:p>
        </p:txBody>
      </p:sp>
      <p:pic>
        <p:nvPicPr>
          <p:cNvPr id="19460" name="Picture 7" descr="MCj04247880000[1]">
            <a:extLst>
              <a:ext uri="{FF2B5EF4-FFF2-40B4-BE49-F238E27FC236}">
                <a16:creationId xmlns:a16="http://schemas.microsoft.com/office/drawing/2014/main" id="{E951513A-1EC4-2B3E-DD93-DB24BA68E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16827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381A05A3-BD50-04BC-5849-FB87A549D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1580FB72-CA0A-ED21-30D5-EC3F71F0A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C3F7DC5F-71C7-68F1-BBEE-324DAB3F1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88" y="753070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Communication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>
            <a:extLst>
              <a:ext uri="{FF2B5EF4-FFF2-40B4-BE49-F238E27FC236}">
                <a16:creationId xmlns:a16="http://schemas.microsoft.com/office/drawing/2014/main" id="{7C274C1E-B952-29B1-D2EA-C10F3538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429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B6AA814A-76EA-52D6-6BD4-F4A99B7A1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83346"/>
            <a:ext cx="7924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</a:rPr>
              <a:t>Happy, safe and comfortable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</a:rPr>
              <a:t> Cooperative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</a:rPr>
              <a:t> Responsible and Respectful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</a:rPr>
              <a:t> Independent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</a:rPr>
              <a:t> Problem solver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</a:rPr>
              <a:t> Successful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</a:rPr>
              <a:t> Most Important…………….Enjoy school</a:t>
            </a:r>
            <a:endParaRPr lang="en-US" dirty="0">
              <a:ln w="38100">
                <a:noFill/>
                <a:prstDash val="solid"/>
              </a:ln>
              <a:latin typeface="Letters for Learners" pitchFamily="2" charset="0"/>
            </a:endParaRPr>
          </a:p>
        </p:txBody>
      </p:sp>
      <p:pic>
        <p:nvPicPr>
          <p:cNvPr id="4100" name="Picture 200">
            <a:extLst>
              <a:ext uri="{FF2B5EF4-FFF2-40B4-BE49-F238E27FC236}">
                <a16:creationId xmlns:a16="http://schemas.microsoft.com/office/drawing/2014/main" id="{4D21F0DD-1B3E-5E15-66C2-8B7E912E2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3689527"/>
            <a:ext cx="24161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65F814E1-4AA0-2853-06A2-E1A4F7DB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A2939447-99A5-E0BC-F374-2E327393B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7142F92C-C1E6-D762-75D9-2BBF09C16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4182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My Goals for your child…</a:t>
            </a:r>
          </a:p>
        </p:txBody>
      </p:sp>
    </p:spTree>
    <p:extLst>
      <p:ext uri="{BB962C8B-B14F-4D97-AF65-F5344CB8AC3E}">
        <p14:creationId xmlns:p14="http://schemas.microsoft.com/office/powerpoint/2010/main" val="242219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>
            <a:extLst>
              <a:ext uri="{FF2B5EF4-FFF2-40B4-BE49-F238E27FC236}">
                <a16:creationId xmlns:a16="http://schemas.microsoft.com/office/drawing/2014/main" id="{535CDE7E-6247-E420-9614-131B516DF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172200"/>
          </a:xfrm>
          <a:prstGeom prst="rect">
            <a:avLst/>
          </a:prstGeom>
          <a:solidFill>
            <a:schemeClr val="bg1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6FECE8C5-BC43-33CB-9989-CF06325BF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80578"/>
            <a:ext cx="8077200" cy="414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000" b="1" dirty="0">
              <a:solidFill>
                <a:srgbClr val="FA0000"/>
              </a:solidFill>
              <a:latin typeface="Minya Nouvelle" panose="020B0604020202020204" pitchFamily="2" charset="0"/>
            </a:endParaRPr>
          </a:p>
          <a:p>
            <a:pPr algn="ctr">
              <a:buNone/>
            </a:pPr>
            <a:r>
              <a:rPr lang="en-US" altLang="en-US" dirty="0">
                <a:latin typeface="Letters for Learners" pitchFamily="2" charset="0"/>
              </a:rPr>
              <a:t>I know and truly appreciate that you are entrusting your child to me. I promise to do my best to nurture your child’s mind and spirit in my classroom each day. I am looking forward to being your child’s companion in learning and working alongside you this year. It is going to be a </a:t>
            </a:r>
          </a:p>
          <a:p>
            <a:pPr algn="ctr">
              <a:buNone/>
            </a:pPr>
            <a:r>
              <a:rPr lang="en-US" altLang="en-US" dirty="0">
                <a:latin typeface="Letters for Learners" pitchFamily="2" charset="0"/>
              </a:rPr>
              <a:t>wonderful year filled with exciting learning and </a:t>
            </a:r>
          </a:p>
          <a:p>
            <a:pPr algn="ctr">
              <a:buNone/>
            </a:pPr>
            <a:r>
              <a:rPr lang="en-US" altLang="en-US" dirty="0">
                <a:latin typeface="Letters for Learners" pitchFamily="2" charset="0"/>
              </a:rPr>
              <a:t>growing activities!</a:t>
            </a:r>
          </a:p>
        </p:txBody>
      </p:sp>
      <p:pic>
        <p:nvPicPr>
          <p:cNvPr id="22532" name="Picture 200">
            <a:extLst>
              <a:ext uri="{FF2B5EF4-FFF2-40B4-BE49-F238E27FC236}">
                <a16:creationId xmlns:a16="http://schemas.microsoft.com/office/drawing/2014/main" id="{344C8100-479C-8AA4-DD2B-3E02BA18D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14004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98">
            <a:extLst>
              <a:ext uri="{FF2B5EF4-FFF2-40B4-BE49-F238E27FC236}">
                <a16:creationId xmlns:a16="http://schemas.microsoft.com/office/drawing/2014/main" id="{ED89220F-A7D0-4807-4676-673035497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311" y="5248870"/>
            <a:ext cx="175069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00">
            <a:extLst>
              <a:ext uri="{FF2B5EF4-FFF2-40B4-BE49-F238E27FC236}">
                <a16:creationId xmlns:a16="http://schemas.microsoft.com/office/drawing/2014/main" id="{018A91C7-D04A-D924-B389-1305E79D3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81598"/>
            <a:ext cx="1356703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01">
            <a:extLst>
              <a:ext uri="{FF2B5EF4-FFF2-40B4-BE49-F238E27FC236}">
                <a16:creationId xmlns:a16="http://schemas.microsoft.com/office/drawing/2014/main" id="{2F5BA965-928C-3F06-7D04-06A2516C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008" y="3524166"/>
            <a:ext cx="29432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5BCF669C-B2D1-D526-55DF-412E06E54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426EA13E-3104-3197-FC09-CF012C658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E3037E63-64C2-1432-42B9-AFF734358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88" y="753070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Thank you!!!!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>
            <a:extLst>
              <a:ext uri="{FF2B5EF4-FFF2-40B4-BE49-F238E27FC236}">
                <a16:creationId xmlns:a16="http://schemas.microsoft.com/office/drawing/2014/main" id="{4EE28788-4D33-B53F-F69B-32E946527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14" y="342900"/>
            <a:ext cx="8382000" cy="6172200"/>
          </a:xfrm>
          <a:prstGeom prst="rect">
            <a:avLst/>
          </a:prstGeom>
          <a:solidFill>
            <a:srgbClr val="FFFFFF"/>
          </a:solidFill>
          <a:ln w="152400" cap="rnd">
            <a:solidFill>
              <a:srgbClr val="FA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9C92F909-924D-5248-B45F-ABBBA8B2B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676400"/>
            <a:ext cx="3276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dirty="0">
                <a:ln w="38100">
                  <a:noFill/>
                  <a:prstDash val="solid"/>
                </a:ln>
                <a:latin typeface="Letters for Learners" pitchFamily="2" charset="0"/>
              </a:rPr>
              <a:t>Dave – 6</a:t>
            </a:r>
            <a:r>
              <a:rPr lang="en-US" baseline="30000" dirty="0">
                <a:ln w="38100">
                  <a:noFill/>
                  <a:prstDash val="solid"/>
                </a:ln>
                <a:latin typeface="Letters for Learners" pitchFamily="2" charset="0"/>
              </a:rPr>
              <a:t>th</a:t>
            </a:r>
            <a:r>
              <a:rPr lang="en-US" dirty="0">
                <a:ln w="38100">
                  <a:noFill/>
                  <a:prstDash val="solid"/>
                </a:ln>
                <a:latin typeface="Letters for Learners" pitchFamily="2" charset="0"/>
              </a:rPr>
              <a:t> grade teacher at Titus and </a:t>
            </a:r>
            <a:r>
              <a:rPr lang="en-US">
                <a:ln w="38100">
                  <a:noFill/>
                  <a:prstDash val="solid"/>
                </a:ln>
                <a:latin typeface="Letters for Learners" pitchFamily="2" charset="0"/>
              </a:rPr>
              <a:t>Race Director</a:t>
            </a:r>
            <a:r>
              <a:rPr lang="en-US" dirty="0">
                <a:ln w="38100">
                  <a:noFill/>
                  <a:prstDash val="solid"/>
                </a:ln>
                <a:latin typeface="Letters for Learners" pitchFamily="2" charset="0"/>
              </a:rPr>
              <a:t>/Owner of Steelman Racing. </a:t>
            </a:r>
          </a:p>
        </p:txBody>
      </p:sp>
      <p:pic>
        <p:nvPicPr>
          <p:cNvPr id="9231" name="Picture 15" descr="j0301514">
            <a:extLst>
              <a:ext uri="{FF2B5EF4-FFF2-40B4-BE49-F238E27FC236}">
                <a16:creationId xmlns:a16="http://schemas.microsoft.com/office/drawing/2014/main" id="{E30ED226-E0B0-7270-47F4-3AFB4C52F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5151438"/>
            <a:ext cx="227012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" name="Picture 18" descr="apple">
            <a:extLst>
              <a:ext uri="{FF2B5EF4-FFF2-40B4-BE49-F238E27FC236}">
                <a16:creationId xmlns:a16="http://schemas.microsoft.com/office/drawing/2014/main" id="{D51193E3-3A38-F339-D59F-7B6AEBE5A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00600"/>
            <a:ext cx="657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99">
            <a:extLst>
              <a:ext uri="{FF2B5EF4-FFF2-40B4-BE49-F238E27FC236}">
                <a16:creationId xmlns:a16="http://schemas.microsoft.com/office/drawing/2014/main" id="{6E1F646C-C8AE-4611-629E-7CBBD59B8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4940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003F0FC4-D31C-FFF0-5B53-FC0C4BB5D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B6295CA4-648C-9427-DD8A-39C2BCD06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78A74B-7A40-1551-6117-E9B6E2A56CFD}"/>
              </a:ext>
            </a:extLst>
          </p:cNvPr>
          <p:cNvSpPr txBox="1"/>
          <p:nvPr/>
        </p:nvSpPr>
        <p:spPr>
          <a:xfrm>
            <a:off x="1524000" y="51042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Mrs. Michener </a:t>
            </a:r>
          </a:p>
        </p:txBody>
      </p:sp>
      <p:pic>
        <p:nvPicPr>
          <p:cNvPr id="5" name="Picture 4" descr="A person and person taking a selfie in front of a house&#10;&#10;Description automatically generated">
            <a:extLst>
              <a:ext uri="{FF2B5EF4-FFF2-40B4-BE49-F238E27FC236}">
                <a16:creationId xmlns:a16="http://schemas.microsoft.com/office/drawing/2014/main" id="{D1F224A0-A14E-4AB1-F620-5D1252F481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34" y="1511290"/>
            <a:ext cx="3674547" cy="275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5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>
            <a:extLst>
              <a:ext uri="{FF2B5EF4-FFF2-40B4-BE49-F238E27FC236}">
                <a16:creationId xmlns:a16="http://schemas.microsoft.com/office/drawing/2014/main" id="{4EE28788-4D33-B53F-F69B-32E946527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14" y="342900"/>
            <a:ext cx="8382000" cy="6172200"/>
          </a:xfrm>
          <a:prstGeom prst="rect">
            <a:avLst/>
          </a:prstGeom>
          <a:solidFill>
            <a:srgbClr val="FFFFFF"/>
          </a:solidFill>
          <a:ln w="152400" cap="rnd">
            <a:solidFill>
              <a:srgbClr val="FA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9C92F909-924D-5248-B45F-ABBBA8B2B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0" y="1910708"/>
            <a:ext cx="3276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ln w="38100">
                  <a:noFill/>
                  <a:prstDash val="solid"/>
                </a:ln>
                <a:latin typeface="Letters for Learners" pitchFamily="2" charset="0"/>
              </a:rPr>
              <a:t>And we can’t forget about …… Max! </a:t>
            </a:r>
            <a:endParaRPr lang="en-US" dirty="0">
              <a:ln w="38100">
                <a:noFill/>
                <a:prstDash val="solid"/>
              </a:ln>
              <a:latin typeface="Letters for Learners" pitchFamily="2" charset="0"/>
            </a:endParaRPr>
          </a:p>
        </p:txBody>
      </p:sp>
      <p:pic>
        <p:nvPicPr>
          <p:cNvPr id="9231" name="Picture 15" descr="j0301514">
            <a:extLst>
              <a:ext uri="{FF2B5EF4-FFF2-40B4-BE49-F238E27FC236}">
                <a16:creationId xmlns:a16="http://schemas.microsoft.com/office/drawing/2014/main" id="{E30ED226-E0B0-7270-47F4-3AFB4C52F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5151438"/>
            <a:ext cx="227012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" name="Picture 18" descr="apple">
            <a:extLst>
              <a:ext uri="{FF2B5EF4-FFF2-40B4-BE49-F238E27FC236}">
                <a16:creationId xmlns:a16="http://schemas.microsoft.com/office/drawing/2014/main" id="{D51193E3-3A38-F339-D59F-7B6AEBE5A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00600"/>
            <a:ext cx="657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99">
            <a:extLst>
              <a:ext uri="{FF2B5EF4-FFF2-40B4-BE49-F238E27FC236}">
                <a16:creationId xmlns:a16="http://schemas.microsoft.com/office/drawing/2014/main" id="{6E1F646C-C8AE-4611-629E-7CBBD59B8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4940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003F0FC4-D31C-FFF0-5B53-FC0C4BB5D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B6295CA4-648C-9427-DD8A-39C2BCD06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78A74B-7A40-1551-6117-E9B6E2A56CFD}"/>
              </a:ext>
            </a:extLst>
          </p:cNvPr>
          <p:cNvSpPr txBox="1"/>
          <p:nvPr/>
        </p:nvSpPr>
        <p:spPr>
          <a:xfrm>
            <a:off x="1524000" y="51042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Mrs. Michener </a:t>
            </a:r>
          </a:p>
        </p:txBody>
      </p:sp>
      <p:pic>
        <p:nvPicPr>
          <p:cNvPr id="4" name="Picture 3" descr="A dog sitting on a tile floor&#10;&#10;Description automatically generated with medium confidence">
            <a:extLst>
              <a:ext uri="{FF2B5EF4-FFF2-40B4-BE49-F238E27FC236}">
                <a16:creationId xmlns:a16="http://schemas.microsoft.com/office/drawing/2014/main" id="{9E2F5FA3-E170-6041-69DE-295F4FCAA1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664" y="1635987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7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>
            <a:extLst>
              <a:ext uri="{FF2B5EF4-FFF2-40B4-BE49-F238E27FC236}">
                <a16:creationId xmlns:a16="http://schemas.microsoft.com/office/drawing/2014/main" id="{4EE28788-4D33-B53F-F69B-32E946527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42900"/>
            <a:ext cx="8382000" cy="6172200"/>
          </a:xfrm>
          <a:prstGeom prst="rect">
            <a:avLst/>
          </a:prstGeom>
          <a:solidFill>
            <a:srgbClr val="FFFFFF"/>
          </a:solidFill>
          <a:ln w="152400" cap="rnd">
            <a:solidFill>
              <a:srgbClr val="FA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9C92F909-924D-5248-B45F-ABBBA8B2B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30776"/>
            <a:ext cx="933132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Letters for Learners" pitchFamily="2" charset="0"/>
              </a:rPr>
              <a:t>Education: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</a:rPr>
              <a:t>	Bachelor’s degree from Holy Family College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</a:rPr>
              <a:t>	Master’s degree from LaSalle University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Letters for Learners" pitchFamily="2" charset="0"/>
              </a:rPr>
              <a:t>	Certifications in Special and Elementary Education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Letters for Learners" pitchFamily="2" charset="0"/>
              </a:rPr>
              <a:t>30</a:t>
            </a:r>
            <a:r>
              <a:rPr lang="en-US" altLang="en-US" b="1" baseline="30000" dirty="0">
                <a:latin typeface="Letters for Learners" pitchFamily="2" charset="0"/>
              </a:rPr>
              <a:t>th</a:t>
            </a:r>
            <a:r>
              <a:rPr lang="en-US" altLang="en-US" b="1" dirty="0">
                <a:latin typeface="Letters for Learners" pitchFamily="2" charset="0"/>
              </a:rPr>
              <a:t>  year teaching: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Letters for Learners" pitchFamily="2" charset="0"/>
              </a:rPr>
              <a:t>	27 years in Central Bucks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Letters for Learners" pitchFamily="2" charset="0"/>
              </a:rPr>
              <a:t>	22 years at Doyle</a:t>
            </a:r>
          </a:p>
        </p:txBody>
      </p:sp>
      <p:pic>
        <p:nvPicPr>
          <p:cNvPr id="9231" name="Picture 15" descr="j0301514">
            <a:extLst>
              <a:ext uri="{FF2B5EF4-FFF2-40B4-BE49-F238E27FC236}">
                <a16:creationId xmlns:a16="http://schemas.microsoft.com/office/drawing/2014/main" id="{E30ED226-E0B0-7270-47F4-3AFB4C52F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5151438"/>
            <a:ext cx="227012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" name="Picture 18" descr="apple">
            <a:extLst>
              <a:ext uri="{FF2B5EF4-FFF2-40B4-BE49-F238E27FC236}">
                <a16:creationId xmlns:a16="http://schemas.microsoft.com/office/drawing/2014/main" id="{D51193E3-3A38-F339-D59F-7B6AEBE5A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00600"/>
            <a:ext cx="657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003F0FC4-D31C-FFF0-5B53-FC0C4BB5D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B6295CA4-648C-9427-DD8A-39C2BCD06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78A74B-7A40-1551-6117-E9B6E2A56CFD}"/>
              </a:ext>
            </a:extLst>
          </p:cNvPr>
          <p:cNvSpPr txBox="1"/>
          <p:nvPr/>
        </p:nvSpPr>
        <p:spPr>
          <a:xfrm>
            <a:off x="1524000" y="51042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Mrs. Michener </a:t>
            </a:r>
          </a:p>
        </p:txBody>
      </p:sp>
    </p:spTree>
    <p:extLst>
      <p:ext uri="{BB962C8B-B14F-4D97-AF65-F5344CB8AC3E}">
        <p14:creationId xmlns:p14="http://schemas.microsoft.com/office/powerpoint/2010/main" val="73043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>
            <a:extLst>
              <a:ext uri="{FF2B5EF4-FFF2-40B4-BE49-F238E27FC236}">
                <a16:creationId xmlns:a16="http://schemas.microsoft.com/office/drawing/2014/main" id="{3DC79F30-C5CF-84AC-39F0-F555C136A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" y="381000"/>
            <a:ext cx="8514080" cy="62484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endParaRPr lang="en-US" altLang="en-US" sz="2400" dirty="0">
              <a:latin typeface="Letters for Learners" pitchFamily="2" charset="0"/>
              <a:ea typeface="CookieMonster"/>
              <a:cs typeface="CookieMonster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en-US" altLang="en-US" sz="2400" dirty="0">
              <a:latin typeface="Letters for Learners" pitchFamily="2" charset="0"/>
              <a:ea typeface="CookieMonster"/>
              <a:cs typeface="CookieMonster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400" dirty="0">
                <a:latin typeface="Letters for Learners" pitchFamily="2" charset="0"/>
                <a:ea typeface="CookieMonster"/>
                <a:cs typeface="CookieMonster"/>
              </a:rPr>
              <a:t>Assistant Principal – Ms. Jacobson</a:t>
            </a:r>
          </a:p>
          <a:p>
            <a:pPr marL="285750" indent="-285750" eaLnBrk="1" hangingPunct="1">
              <a:spcBef>
                <a:spcPct val="0"/>
              </a:spcBef>
            </a:pPr>
            <a:endParaRPr lang="en-US" altLang="en-US" sz="2400" dirty="0">
              <a:latin typeface="Letters for Learners" pitchFamily="2" charset="0"/>
              <a:ea typeface="CookieMonster"/>
              <a:cs typeface="CookieMonster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400" dirty="0">
                <a:latin typeface="Letters for Learners" pitchFamily="2" charset="0"/>
                <a:ea typeface="CookieMonster"/>
                <a:cs typeface="CookieMonster"/>
              </a:rPr>
              <a:t>Laptops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latin typeface="Letters for Learners" pitchFamily="2" charset="0"/>
              <a:ea typeface="CookieMonster"/>
              <a:cs typeface="CookieMonster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400" dirty="0">
                <a:latin typeface="Letters for Learners" pitchFamily="2" charset="0"/>
                <a:ea typeface="CookieMonster"/>
                <a:cs typeface="CookieMonster"/>
              </a:rPr>
              <a:t>FID – bags to go home tonight </a:t>
            </a:r>
          </a:p>
          <a:p>
            <a:pPr marL="285750" indent="-285750" eaLnBrk="1" hangingPunct="1">
              <a:spcBef>
                <a:spcPct val="0"/>
              </a:spcBef>
            </a:pPr>
            <a:endParaRPr lang="en-US" altLang="en-US" sz="2400" dirty="0">
              <a:latin typeface="Letters for Learners" pitchFamily="2" charset="0"/>
              <a:ea typeface="CookieMonster"/>
              <a:cs typeface="CookieMonster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400" dirty="0">
                <a:latin typeface="Letters for Learners" pitchFamily="2" charset="0"/>
                <a:ea typeface="CookieMonster"/>
                <a:cs typeface="CookieMonster"/>
              </a:rPr>
              <a:t>Reflex math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latin typeface="Letters for Learners" pitchFamily="2" charset="0"/>
              <a:ea typeface="CookieMonster"/>
              <a:cs typeface="CookieMonster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400" dirty="0">
                <a:latin typeface="Letters for Learners" pitchFamily="2" charset="0"/>
                <a:ea typeface="CookieMonster"/>
                <a:cs typeface="CookieMonster"/>
              </a:rPr>
              <a:t>Letter Grades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latin typeface="Letters for Learners" pitchFamily="2" charset="0"/>
              <a:ea typeface="CookieMonster"/>
              <a:cs typeface="CookieMonster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400" dirty="0">
                <a:latin typeface="Letters for Learners" pitchFamily="2" charset="0"/>
                <a:ea typeface="CookieMonster"/>
                <a:cs typeface="CookieMonster"/>
              </a:rPr>
              <a:t>String Instrument Lessons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latin typeface="Letters for Learners" pitchFamily="2" charset="0"/>
              <a:ea typeface="CookieMonster"/>
              <a:cs typeface="CookieMonster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400" dirty="0">
                <a:latin typeface="Letters for Learners" pitchFamily="2" charset="0"/>
                <a:ea typeface="CookieMonster"/>
                <a:cs typeface="CookieMonster"/>
              </a:rPr>
              <a:t>Text Dependent Analysis</a:t>
            </a:r>
          </a:p>
          <a:p>
            <a:pPr marL="285750" indent="-285750" eaLnBrk="1" hangingPunct="1">
              <a:spcBef>
                <a:spcPct val="0"/>
              </a:spcBef>
            </a:pPr>
            <a:endParaRPr lang="en-US" altLang="en-US" sz="2400" dirty="0">
              <a:latin typeface="Letters for Learners" pitchFamily="2" charset="0"/>
              <a:ea typeface="CookieMonster"/>
              <a:cs typeface="CookieMonster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400" dirty="0">
                <a:latin typeface="Letters for Learners" pitchFamily="2" charset="0"/>
                <a:ea typeface="CookieMonster"/>
                <a:cs typeface="CookieMonster"/>
              </a:rPr>
              <a:t>Homeroom parent </a:t>
            </a:r>
          </a:p>
        </p:txBody>
      </p:sp>
      <p:pic>
        <p:nvPicPr>
          <p:cNvPr id="5124" name="Picture 199">
            <a:extLst>
              <a:ext uri="{FF2B5EF4-FFF2-40B4-BE49-F238E27FC236}">
                <a16:creationId xmlns:a16="http://schemas.microsoft.com/office/drawing/2014/main" id="{2F30D96F-7795-B8DF-CF83-986F7D8B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03007"/>
            <a:ext cx="135334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702D70C8-8F46-A506-54BB-7E12BC34C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AAE0A61B-78C6-B174-2C90-5B0B19E34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8077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What’s New? </a:t>
            </a:r>
          </a:p>
        </p:txBody>
      </p:sp>
    </p:spTree>
    <p:extLst>
      <p:ext uri="{BB962C8B-B14F-4D97-AF65-F5344CB8AC3E}">
        <p14:creationId xmlns:p14="http://schemas.microsoft.com/office/powerpoint/2010/main" val="213147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>
            <a:extLst>
              <a:ext uri="{FF2B5EF4-FFF2-40B4-BE49-F238E27FC236}">
                <a16:creationId xmlns:a16="http://schemas.microsoft.com/office/drawing/2014/main" id="{9E4A6B24-95A8-FD7E-A106-6441489D3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292" name="Picture 199">
            <a:extLst>
              <a:ext uri="{FF2B5EF4-FFF2-40B4-BE49-F238E27FC236}">
                <a16:creationId xmlns:a16="http://schemas.microsoft.com/office/drawing/2014/main" id="{FF287365-E480-B155-B3CC-0DFDE886C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2" y="3750722"/>
            <a:ext cx="34940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81BB6326-81C2-F6EB-F36E-3FCBD5688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D04B16C8-01E2-0209-077A-ABD5FA958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1F522D01-8AA0-1BCE-BC36-3C962F2BA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81335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FID</a:t>
            </a:r>
          </a:p>
        </p:txBody>
      </p:sp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E9B4B777-CB13-8696-FEEF-FF1811477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1582894"/>
            <a:ext cx="3289316" cy="32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80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>
            <a:extLst>
              <a:ext uri="{FF2B5EF4-FFF2-40B4-BE49-F238E27FC236}">
                <a16:creationId xmlns:a16="http://schemas.microsoft.com/office/drawing/2014/main" id="{98AEDF26-73D3-5464-D46C-AB4AF508B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5800"/>
            <a:ext cx="8382000" cy="6172200"/>
          </a:xfrm>
          <a:prstGeom prst="rect">
            <a:avLst/>
          </a:prstGeom>
          <a:solidFill>
            <a:srgbClr val="FFFFFF"/>
          </a:solidFill>
          <a:ln w="101600">
            <a:solidFill>
              <a:srgbClr val="FA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endParaRPr lang="en-US" sz="1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latin typeface="KG Lego House" panose="02000503000000020004" pitchFamily="2" charset="0"/>
              <a:cs typeface="Dreaming Outloud Pro" panose="03050502040302030504" pitchFamily="66" charset="0"/>
            </a:endParaRPr>
          </a:p>
        </p:txBody>
      </p:sp>
      <p:pic>
        <p:nvPicPr>
          <p:cNvPr id="8197" name="Picture 203" descr="C:\Users\Amanda\AppData\Local\Microsoft\Windows\Temporary Internet Files\Content.IE5\PXVYLHIA\MC900085252[1].wmf">
            <a:extLst>
              <a:ext uri="{FF2B5EF4-FFF2-40B4-BE49-F238E27FC236}">
                <a16:creationId xmlns:a16="http://schemas.microsoft.com/office/drawing/2014/main" id="{E82651F6-C2F5-558D-88E7-5B724506F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959">
            <a:off x="-257175" y="-360363"/>
            <a:ext cx="23352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07" descr="C:\Users\Amanda\AppData\Local\Microsoft\Windows\Temporary Internet Files\Content.IE5\IJTPUJMH\MC900383856[1].wmf">
            <a:extLst>
              <a:ext uri="{FF2B5EF4-FFF2-40B4-BE49-F238E27FC236}">
                <a16:creationId xmlns:a16="http://schemas.microsoft.com/office/drawing/2014/main" id="{4230714B-2372-5D24-3CCF-D0ABE44E9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075" flipH="1">
            <a:off x="7620000" y="-228600"/>
            <a:ext cx="1765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04">
            <a:extLst>
              <a:ext uri="{FF2B5EF4-FFF2-40B4-BE49-F238E27FC236}">
                <a16:creationId xmlns:a16="http://schemas.microsoft.com/office/drawing/2014/main" id="{C9F5A581-6C47-7018-7AE4-F39FFBA96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9593"/>
            <a:ext cx="7772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KG Lego House" panose="02000503000000020004" pitchFamily="2" charset="0"/>
                <a:cs typeface="Dreaming Outloud Pro" panose="03050502040302030504" pitchFamily="66" charset="0"/>
              </a:rPr>
              <a:t>Become a Canvas Observer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AAB348F-0B81-6D83-8638-9E61CB9CD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006143"/>
            <a:ext cx="7391400" cy="41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790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3F70D4ECE1BD4FA2C39AC183E64E27" ma:contentTypeVersion="17" ma:contentTypeDescription="Create a new document." ma:contentTypeScope="" ma:versionID="e401d5fad618e08b0e6ba77392fcb073">
  <xsd:schema xmlns:xsd="http://www.w3.org/2001/XMLSchema" xmlns:xs="http://www.w3.org/2001/XMLSchema" xmlns:p="http://schemas.microsoft.com/office/2006/metadata/properties" xmlns:ns1="http://schemas.microsoft.com/sharepoint/v3" xmlns:ns3="8042246f-59d7-424c-a787-b5e7f95fa7d3" xmlns:ns4="a45e4498-346b-4289-a2ef-34dffd8e0461" targetNamespace="http://schemas.microsoft.com/office/2006/metadata/properties" ma:root="true" ma:fieldsID="489ea5fda531b22107b57170522d99f4" ns1:_="" ns3:_="" ns4:_="">
    <xsd:import namespace="http://schemas.microsoft.com/sharepoint/v3"/>
    <xsd:import namespace="8042246f-59d7-424c-a787-b5e7f95fa7d3"/>
    <xsd:import namespace="a45e4498-346b-4289-a2ef-34dffd8e04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2246f-59d7-424c-a787-b5e7f95fa7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5e4498-346b-4289-a2ef-34dffd8e0461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7BF1F2-05C6-4106-8CCE-1673D752199C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a45e4498-346b-4289-a2ef-34dffd8e0461"/>
    <ds:schemaRef ds:uri="http://www.w3.org/XML/1998/namespace"/>
    <ds:schemaRef ds:uri="http://schemas.microsoft.com/office/infopath/2007/PartnerControls"/>
    <ds:schemaRef ds:uri="8042246f-59d7-424c-a787-b5e7f95fa7d3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B9C9F23-1971-4AF5-8C89-358F4BDA53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42246f-59d7-424c-a787-b5e7f95fa7d3"/>
    <ds:schemaRef ds:uri="a45e4498-346b-4289-a2ef-34dffd8e04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E1A75B-AFD8-4C2C-8A89-D3D418E257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5175</TotalTime>
  <Words>1149</Words>
  <Application>Microsoft Office PowerPoint</Application>
  <PresentationFormat>On-screen Show (4:3)</PresentationFormat>
  <Paragraphs>224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Minya Nouvelle</vt:lpstr>
      <vt:lpstr>Tahoma</vt:lpstr>
      <vt:lpstr>KG Lego House</vt:lpstr>
      <vt:lpstr>Times New Roman</vt:lpstr>
      <vt:lpstr>Letters for Learners</vt:lpstr>
      <vt:lpstr>Palatino Linotype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Madden</dc:creator>
  <cp:lastModifiedBy>MICHENER, AMY</cp:lastModifiedBy>
  <cp:revision>29</cp:revision>
  <cp:lastPrinted>2024-09-05T19:57:46Z</cp:lastPrinted>
  <dcterms:created xsi:type="dcterms:W3CDTF">2007-06-16T19:59:07Z</dcterms:created>
  <dcterms:modified xsi:type="dcterms:W3CDTF">2024-09-05T20:01:46Z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0x0101008D3F70D4ECE1BD4FA2C39AC183E64E27</vt:lpwstr>
  </property>
</Properties>
</file>